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41"/>
  </p:notesMasterIdLst>
  <p:handoutMasterIdLst>
    <p:handoutMasterId r:id="rId42"/>
  </p:handoutMasterIdLst>
  <p:sldIdLst>
    <p:sldId id="256" r:id="rId2"/>
    <p:sldId id="257" r:id="rId3"/>
    <p:sldId id="258" r:id="rId4"/>
    <p:sldId id="291" r:id="rId5"/>
    <p:sldId id="290" r:id="rId6"/>
    <p:sldId id="266" r:id="rId7"/>
    <p:sldId id="262" r:id="rId8"/>
    <p:sldId id="259" r:id="rId9"/>
    <p:sldId id="263" r:id="rId10"/>
    <p:sldId id="264" r:id="rId11"/>
    <p:sldId id="261" r:id="rId12"/>
    <p:sldId id="293" r:id="rId13"/>
    <p:sldId id="267" r:id="rId14"/>
    <p:sldId id="260" r:id="rId15"/>
    <p:sldId id="268" r:id="rId16"/>
    <p:sldId id="287" r:id="rId17"/>
    <p:sldId id="288" r:id="rId18"/>
    <p:sldId id="286" r:id="rId19"/>
    <p:sldId id="269" r:id="rId20"/>
    <p:sldId id="289" r:id="rId21"/>
    <p:sldId id="271" r:id="rId22"/>
    <p:sldId id="270" r:id="rId23"/>
    <p:sldId id="272" r:id="rId24"/>
    <p:sldId id="273" r:id="rId25"/>
    <p:sldId id="292" r:id="rId26"/>
    <p:sldId id="274" r:id="rId27"/>
    <p:sldId id="276" r:id="rId28"/>
    <p:sldId id="294" r:id="rId29"/>
    <p:sldId id="285" r:id="rId30"/>
    <p:sldId id="275" r:id="rId31"/>
    <p:sldId id="277" r:id="rId32"/>
    <p:sldId id="279" r:id="rId33"/>
    <p:sldId id="284" r:id="rId34"/>
    <p:sldId id="280" r:id="rId35"/>
    <p:sldId id="282" r:id="rId36"/>
    <p:sldId id="283" r:id="rId37"/>
    <p:sldId id="295" r:id="rId38"/>
    <p:sldId id="281" r:id="rId39"/>
    <p:sldId id="296" r:id="rId40"/>
  </p:sldIdLst>
  <p:sldSz cx="9144000" cy="6858000" type="screen4x3"/>
  <p:notesSz cx="6858000" cy="994568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mimura"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03" autoAdjust="0"/>
    <p:restoredTop sz="94660"/>
  </p:normalViewPr>
  <p:slideViewPr>
    <p:cSldViewPr>
      <p:cViewPr>
        <p:scale>
          <a:sx n="116" d="100"/>
          <a:sy n="116" d="100"/>
        </p:scale>
        <p:origin x="-174" y="-30"/>
      </p:cViewPr>
      <p:guideLst>
        <p:guide orient="horz" pos="2160"/>
        <p:guide pos="2880"/>
      </p:guideLst>
    </p:cSldViewPr>
  </p:slideViewPr>
  <p:notesTextViewPr>
    <p:cViewPr>
      <p:scale>
        <a:sx n="1" d="1"/>
        <a:sy n="1" d="1"/>
      </p:scale>
      <p:origin x="0" y="0"/>
    </p:cViewPr>
  </p:notesTextViewPr>
  <p:sorterViewPr>
    <p:cViewPr>
      <p:scale>
        <a:sx n="100" d="100"/>
        <a:sy n="100" d="100"/>
      </p:scale>
      <p:origin x="0" y="339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96888"/>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sz="quarter" idx="1"/>
          </p:nvPr>
        </p:nvSpPr>
        <p:spPr>
          <a:xfrm>
            <a:off x="3884613" y="0"/>
            <a:ext cx="2971800" cy="496888"/>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defRPr>
            </a:lvl1pPr>
          </a:lstStyle>
          <a:p>
            <a:pPr>
              <a:defRPr/>
            </a:pPr>
            <a:fld id="{95267138-B38F-4A98-AC21-C7E1442772A9}" type="datetimeFigureOut">
              <a:rPr lang="ja-JP" altLang="en-US"/>
              <a:pPr>
                <a:defRPr/>
              </a:pPr>
              <a:t>2013/2/22</a:t>
            </a:fld>
            <a:endParaRPr lang="ja-JP" altLang="en-US"/>
          </a:p>
        </p:txBody>
      </p:sp>
      <p:sp>
        <p:nvSpPr>
          <p:cNvPr id="4" name="フッター プレースホルダー 3"/>
          <p:cNvSpPr>
            <a:spLocks noGrp="1"/>
          </p:cNvSpPr>
          <p:nvPr>
            <p:ph type="ftr" sz="quarter" idx="2"/>
          </p:nvPr>
        </p:nvSpPr>
        <p:spPr>
          <a:xfrm>
            <a:off x="0" y="9447213"/>
            <a:ext cx="2971800" cy="496887"/>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5" name="スライド番号プレースホルダー 4"/>
          <p:cNvSpPr>
            <a:spLocks noGrp="1"/>
          </p:cNvSpPr>
          <p:nvPr>
            <p:ph type="sldNum" sz="quarter" idx="3"/>
          </p:nvPr>
        </p:nvSpPr>
        <p:spPr>
          <a:xfrm>
            <a:off x="3884613" y="9447213"/>
            <a:ext cx="2971800" cy="496887"/>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defRPr>
            </a:lvl1pPr>
          </a:lstStyle>
          <a:p>
            <a:pPr>
              <a:defRPr/>
            </a:pPr>
            <a:fld id="{242D5AE3-81DA-448B-9179-4ADAE90F5676}" type="slidenum">
              <a:rPr lang="ja-JP" altLang="en-US"/>
              <a:pPr>
                <a:defRPr/>
              </a:pPr>
              <a:t>‹#›</a:t>
            </a:fld>
            <a:endParaRPr lang="ja-JP" altLang="en-US"/>
          </a:p>
        </p:txBody>
      </p:sp>
    </p:spTree>
    <p:extLst>
      <p:ext uri="{BB962C8B-B14F-4D97-AF65-F5344CB8AC3E}">
        <p14:creationId xmlns:p14="http://schemas.microsoft.com/office/powerpoint/2010/main" val="19530937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96888"/>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84613" y="0"/>
            <a:ext cx="2971800" cy="496888"/>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defRPr>
            </a:lvl1pPr>
          </a:lstStyle>
          <a:p>
            <a:pPr>
              <a:defRPr/>
            </a:pPr>
            <a:fld id="{14163068-A9AF-4261-83D6-C18D9EF5575C}" type="datetimeFigureOut">
              <a:rPr lang="ja-JP" altLang="en-US"/>
              <a:pPr>
                <a:defRPr/>
              </a:pPr>
              <a:t>2013/2/22</a:t>
            </a:fld>
            <a:endParaRPr lang="ja-JP" altLang="en-US"/>
          </a:p>
        </p:txBody>
      </p:sp>
      <p:sp>
        <p:nvSpPr>
          <p:cNvPr id="4" name="スライド イメージ プレースホルダー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p:cNvSpPr>
            <a:spLocks noGrp="1"/>
          </p:cNvSpPr>
          <p:nvPr>
            <p:ph type="body" sz="quarter" idx="3"/>
          </p:nvPr>
        </p:nvSpPr>
        <p:spPr>
          <a:xfrm>
            <a:off x="685800" y="4724400"/>
            <a:ext cx="5486400" cy="4475163"/>
          </a:xfrm>
          <a:prstGeom prst="rect">
            <a:avLst/>
          </a:prstGeom>
        </p:spPr>
        <p:txBody>
          <a:bodyPr vert="horz" lIns="91440" tIns="45720" rIns="91440" bIns="45720"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0" y="9447213"/>
            <a:ext cx="2971800" cy="496887"/>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84613" y="9447213"/>
            <a:ext cx="2971800" cy="496887"/>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defRPr>
            </a:lvl1pPr>
          </a:lstStyle>
          <a:p>
            <a:pPr>
              <a:defRPr/>
            </a:pPr>
            <a:fld id="{9FCA6651-968D-4776-9575-270D454041FB}" type="slidenum">
              <a:rPr lang="ja-JP" altLang="en-US"/>
              <a:pPr>
                <a:defRPr/>
              </a:pPr>
              <a:t>‹#›</a:t>
            </a:fld>
            <a:endParaRPr lang="ja-JP" altLang="en-US"/>
          </a:p>
        </p:txBody>
      </p:sp>
    </p:spTree>
    <p:extLst>
      <p:ext uri="{BB962C8B-B14F-4D97-AF65-F5344CB8AC3E}">
        <p14:creationId xmlns:p14="http://schemas.microsoft.com/office/powerpoint/2010/main" val="396402076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16386"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16387"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B1DAABC-37DF-4DFE-81E2-D2157264BA84}" type="slidenum">
              <a:rPr lang="ja-JP" altLang="en-US"/>
              <a:pPr fontAlgn="base">
                <a:spcBef>
                  <a:spcPct val="0"/>
                </a:spcBef>
                <a:spcAft>
                  <a:spcPct val="0"/>
                </a:spcAft>
              </a:pPr>
              <a:t>1</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18434"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ja-JP" altLang="en-US" smtClean="0"/>
              <a:t>自己紹介</a:t>
            </a:r>
          </a:p>
        </p:txBody>
      </p:sp>
      <p:sp>
        <p:nvSpPr>
          <p:cNvPr id="18435"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75B7821-3AB0-4330-B162-C1475AF8379B}" type="slidenum">
              <a:rPr lang="ja-JP" altLang="en-US"/>
              <a:pPr fontAlgn="base">
                <a:spcBef>
                  <a:spcPct val="0"/>
                </a:spcBef>
                <a:spcAft>
                  <a:spcPct val="0"/>
                </a:spcAft>
              </a:pPr>
              <a:t>2</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4578"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24579"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05FCCF2-3AA9-48F5-9E9E-E4D7E38CD3D1}" type="slidenum">
              <a:rPr lang="ja-JP" altLang="en-US"/>
              <a:pPr fontAlgn="base">
                <a:spcBef>
                  <a:spcPct val="0"/>
                </a:spcBef>
                <a:spcAft>
                  <a:spcPct val="0"/>
                </a:spcAft>
              </a:pPr>
              <a:t>7</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6626"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26627"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B8B79F0-3E9F-41AF-AF87-52B66A887E02}" type="slidenum">
              <a:rPr lang="ja-JP" altLang="en-US"/>
              <a:pPr fontAlgn="base">
                <a:spcBef>
                  <a:spcPct val="0"/>
                </a:spcBef>
                <a:spcAft>
                  <a:spcPct val="0"/>
                </a:spcAft>
              </a:pPr>
              <a:t>8</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34818"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34819"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F40C914-DB56-43A0-9875-6B9E5E4E1847}" type="slidenum">
              <a:rPr lang="ja-JP" altLang="en-US"/>
              <a:pPr fontAlgn="base">
                <a:spcBef>
                  <a:spcPct val="0"/>
                </a:spcBef>
                <a:spcAft>
                  <a:spcPct val="0"/>
                </a:spcAft>
              </a:pPr>
              <a:t>14</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60418"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60419"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AD57483-9DEB-4E24-9B81-F5587557B37C}" type="slidenum">
              <a:rPr lang="ja-JP" altLang="en-US"/>
              <a:pPr fontAlgn="base">
                <a:spcBef>
                  <a:spcPct val="0"/>
                </a:spcBef>
                <a:spcAft>
                  <a:spcPct val="0"/>
                </a:spcAft>
              </a:pPr>
              <a:t>35</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フリーフォーム 6"/>
          <p:cNvSpPr>
            <a:spLocks/>
          </p:cNvSpPr>
          <p:nvPr/>
        </p:nvSpPr>
        <p:spPr bwMode="auto">
          <a:xfrm>
            <a:off x="0" y="0"/>
            <a:ext cx="9144000" cy="6858000"/>
          </a:xfrm>
          <a:custGeom>
            <a:avLst/>
            <a:gdLst/>
            <a:ahLst/>
            <a:cxnLst>
              <a:cxn ang="0">
                <a:pos x="1507" y="31"/>
              </a:cxn>
              <a:cxn ang="0">
                <a:pos x="2276" y="2364"/>
              </a:cxn>
              <a:cxn ang="0">
                <a:pos x="1595" y="73"/>
              </a:cxn>
              <a:cxn ang="0">
                <a:pos x="1611" y="431"/>
              </a:cxn>
              <a:cxn ang="0">
                <a:pos x="1247" y="702"/>
              </a:cxn>
              <a:cxn ang="0">
                <a:pos x="1148" y="816"/>
              </a:cxn>
              <a:cxn ang="0">
                <a:pos x="3304" y="1476"/>
              </a:cxn>
              <a:cxn ang="0">
                <a:pos x="1460" y="400"/>
              </a:cxn>
              <a:cxn ang="0">
                <a:pos x="11" y="982"/>
              </a:cxn>
              <a:cxn ang="0">
                <a:pos x="3881" y="192"/>
              </a:cxn>
              <a:cxn ang="0">
                <a:pos x="2790" y="395"/>
              </a:cxn>
              <a:cxn ang="0">
                <a:pos x="3372" y="1003"/>
              </a:cxn>
              <a:cxn ang="0">
                <a:pos x="3408" y="1013"/>
              </a:cxn>
              <a:cxn ang="0">
                <a:pos x="3491" y="1179"/>
              </a:cxn>
              <a:cxn ang="0">
                <a:pos x="3341" y="1642"/>
              </a:cxn>
              <a:cxn ang="0">
                <a:pos x="3169" y="2057"/>
              </a:cxn>
              <a:cxn ang="0">
                <a:pos x="3013" y="2359"/>
              </a:cxn>
              <a:cxn ang="0">
                <a:pos x="317" y="2343"/>
              </a:cxn>
              <a:cxn ang="0">
                <a:pos x="327" y="2696"/>
              </a:cxn>
              <a:cxn ang="0">
                <a:pos x="2665" y="2852"/>
              </a:cxn>
              <a:cxn ang="0">
                <a:pos x="4385" y="3065"/>
              </a:cxn>
              <a:cxn ang="0">
                <a:pos x="4219" y="2411"/>
              </a:cxn>
              <a:cxn ang="0">
                <a:pos x="4328" y="1455"/>
              </a:cxn>
              <a:cxn ang="0">
                <a:pos x="4193" y="1366"/>
              </a:cxn>
              <a:cxn ang="0">
                <a:pos x="4182" y="769"/>
              </a:cxn>
              <a:cxn ang="0">
                <a:pos x="4369" y="515"/>
              </a:cxn>
              <a:cxn ang="0">
                <a:pos x="307" y="2925"/>
              </a:cxn>
              <a:cxn ang="0">
                <a:pos x="4317" y="2811"/>
              </a:cxn>
              <a:cxn ang="0">
                <a:pos x="3855" y="270"/>
              </a:cxn>
              <a:cxn ang="0">
                <a:pos x="4292" y="2889"/>
              </a:cxn>
              <a:cxn ang="0">
                <a:pos x="4203" y="2717"/>
              </a:cxn>
              <a:cxn ang="0">
                <a:pos x="4027" y="2551"/>
              </a:cxn>
              <a:cxn ang="0">
                <a:pos x="348" y="1190"/>
              </a:cxn>
              <a:cxn ang="0">
                <a:pos x="790" y="634"/>
              </a:cxn>
              <a:cxn ang="0">
                <a:pos x="172" y="650"/>
              </a:cxn>
              <a:cxn ang="0">
                <a:pos x="78" y="1341"/>
              </a:cxn>
              <a:cxn ang="0">
                <a:pos x="509" y="857"/>
              </a:cxn>
              <a:cxn ang="0">
                <a:pos x="218" y="946"/>
              </a:cxn>
              <a:cxn ang="0">
                <a:pos x="333" y="1938"/>
              </a:cxn>
              <a:cxn ang="0">
                <a:pos x="244" y="1377"/>
              </a:cxn>
              <a:cxn ang="0">
                <a:pos x="629" y="1122"/>
              </a:cxn>
              <a:cxn ang="0">
                <a:pos x="795" y="587"/>
              </a:cxn>
              <a:cxn ang="0">
                <a:pos x="198" y="1341"/>
              </a:cxn>
              <a:cxn ang="0">
                <a:pos x="3865" y="99"/>
              </a:cxn>
              <a:cxn ang="0">
                <a:pos x="3315" y="899"/>
              </a:cxn>
              <a:cxn ang="0">
                <a:pos x="2276" y="2364"/>
              </a:cxn>
              <a:cxn ang="0">
                <a:pos x="3777" y="37"/>
              </a:cxn>
              <a:cxn ang="0">
                <a:pos x="125" y="1481"/>
              </a:cxn>
              <a:cxn ang="0">
                <a:pos x="114" y="1382"/>
              </a:cxn>
              <a:cxn ang="0">
                <a:pos x="2276" y="2364"/>
              </a:cxn>
              <a:cxn ang="0">
                <a:pos x="847" y="774"/>
              </a:cxn>
              <a:cxn ang="0">
                <a:pos x="1091" y="759"/>
              </a:cxn>
              <a:cxn ang="0">
                <a:pos x="1148" y="743"/>
              </a:cxn>
              <a:cxn ang="0">
                <a:pos x="889" y="831"/>
              </a:cxn>
              <a:cxn ang="0">
                <a:pos x="1018" y="857"/>
              </a:cxn>
              <a:cxn ang="0">
                <a:pos x="915" y="702"/>
              </a:cxn>
              <a:cxn ang="0">
                <a:pos x="1387" y="151"/>
              </a:cxn>
              <a:cxn ang="0">
                <a:pos x="1294" y="322"/>
              </a:cxn>
              <a:cxn ang="0">
                <a:pos x="1356" y="535"/>
              </a:cxn>
              <a:cxn ang="0">
                <a:pos x="1231" y="374"/>
              </a:cxn>
              <a:cxn ang="0">
                <a:pos x="1024" y="489"/>
              </a:cxn>
              <a:cxn ang="0">
                <a:pos x="1231" y="753"/>
              </a:cxn>
              <a:cxn ang="0">
                <a:pos x="1237" y="535"/>
              </a:cxn>
            </a:cxnLst>
            <a:rect l="0" t="0" r="0" b="0"/>
            <a:pathLst>
              <a:path w="4395" h="3107">
                <a:moveTo>
                  <a:pt x="2276" y="2364"/>
                </a:moveTo>
                <a:lnTo>
                  <a:pt x="2291" y="2380"/>
                </a:lnTo>
                <a:lnTo>
                  <a:pt x="2322" y="2385"/>
                </a:lnTo>
                <a:lnTo>
                  <a:pt x="2354" y="2390"/>
                </a:lnTo>
                <a:lnTo>
                  <a:pt x="2385" y="2380"/>
                </a:lnTo>
                <a:lnTo>
                  <a:pt x="2364" y="2369"/>
                </a:lnTo>
                <a:lnTo>
                  <a:pt x="2333" y="2369"/>
                </a:lnTo>
                <a:lnTo>
                  <a:pt x="2302" y="2364"/>
                </a:lnTo>
                <a:lnTo>
                  <a:pt x="2281" y="2364"/>
                </a:lnTo>
                <a:lnTo>
                  <a:pt x="2271" y="2364"/>
                </a:lnTo>
                <a:lnTo>
                  <a:pt x="2271" y="2364"/>
                </a:lnTo>
                <a:lnTo>
                  <a:pt x="2276" y="2364"/>
                </a:lnTo>
                <a:lnTo>
                  <a:pt x="2286" y="135"/>
                </a:lnTo>
                <a:lnTo>
                  <a:pt x="2302" y="130"/>
                </a:lnTo>
                <a:lnTo>
                  <a:pt x="2312" y="125"/>
                </a:lnTo>
                <a:lnTo>
                  <a:pt x="2317" y="135"/>
                </a:lnTo>
                <a:lnTo>
                  <a:pt x="2328" y="130"/>
                </a:lnTo>
                <a:lnTo>
                  <a:pt x="2343" y="151"/>
                </a:lnTo>
                <a:lnTo>
                  <a:pt x="2343" y="156"/>
                </a:lnTo>
                <a:lnTo>
                  <a:pt x="2348" y="151"/>
                </a:lnTo>
                <a:lnTo>
                  <a:pt x="2348" y="146"/>
                </a:lnTo>
                <a:lnTo>
                  <a:pt x="2348" y="140"/>
                </a:lnTo>
                <a:lnTo>
                  <a:pt x="2343" y="125"/>
                </a:lnTo>
                <a:lnTo>
                  <a:pt x="2354" y="125"/>
                </a:lnTo>
                <a:lnTo>
                  <a:pt x="2364" y="135"/>
                </a:lnTo>
                <a:lnTo>
                  <a:pt x="2369" y="135"/>
                </a:lnTo>
                <a:lnTo>
                  <a:pt x="2374" y="130"/>
                </a:lnTo>
                <a:lnTo>
                  <a:pt x="2374" y="125"/>
                </a:lnTo>
                <a:lnTo>
                  <a:pt x="2374" y="120"/>
                </a:lnTo>
                <a:lnTo>
                  <a:pt x="2364" y="114"/>
                </a:lnTo>
                <a:lnTo>
                  <a:pt x="2380" y="104"/>
                </a:lnTo>
                <a:lnTo>
                  <a:pt x="2364" y="99"/>
                </a:lnTo>
                <a:lnTo>
                  <a:pt x="2359" y="99"/>
                </a:lnTo>
                <a:lnTo>
                  <a:pt x="2348" y="104"/>
                </a:lnTo>
                <a:lnTo>
                  <a:pt x="2354" y="89"/>
                </a:lnTo>
                <a:lnTo>
                  <a:pt x="2328" y="94"/>
                </a:lnTo>
                <a:lnTo>
                  <a:pt x="2322" y="89"/>
                </a:lnTo>
                <a:lnTo>
                  <a:pt x="2322" y="78"/>
                </a:lnTo>
                <a:lnTo>
                  <a:pt x="2312" y="78"/>
                </a:lnTo>
                <a:lnTo>
                  <a:pt x="2297" y="78"/>
                </a:lnTo>
                <a:lnTo>
                  <a:pt x="2297" y="83"/>
                </a:lnTo>
                <a:lnTo>
                  <a:pt x="2297" y="89"/>
                </a:lnTo>
                <a:lnTo>
                  <a:pt x="2302" y="94"/>
                </a:lnTo>
                <a:lnTo>
                  <a:pt x="2286" y="109"/>
                </a:lnTo>
                <a:lnTo>
                  <a:pt x="2302" y="104"/>
                </a:lnTo>
                <a:lnTo>
                  <a:pt x="2297" y="109"/>
                </a:lnTo>
                <a:lnTo>
                  <a:pt x="2286" y="135"/>
                </a:lnTo>
                <a:lnTo>
                  <a:pt x="2276" y="2364"/>
                </a:lnTo>
                <a:lnTo>
                  <a:pt x="2338" y="302"/>
                </a:lnTo>
                <a:lnTo>
                  <a:pt x="2328" y="312"/>
                </a:lnTo>
                <a:lnTo>
                  <a:pt x="2322" y="312"/>
                </a:lnTo>
                <a:lnTo>
                  <a:pt x="2328" y="302"/>
                </a:lnTo>
                <a:lnTo>
                  <a:pt x="2322" y="302"/>
                </a:lnTo>
                <a:lnTo>
                  <a:pt x="2317" y="302"/>
                </a:lnTo>
                <a:lnTo>
                  <a:pt x="2322" y="296"/>
                </a:lnTo>
                <a:lnTo>
                  <a:pt x="2328" y="291"/>
                </a:lnTo>
                <a:lnTo>
                  <a:pt x="2317" y="296"/>
                </a:lnTo>
                <a:lnTo>
                  <a:pt x="2317" y="291"/>
                </a:lnTo>
                <a:lnTo>
                  <a:pt x="2307" y="302"/>
                </a:lnTo>
                <a:lnTo>
                  <a:pt x="2302" y="312"/>
                </a:lnTo>
                <a:lnTo>
                  <a:pt x="2297" y="312"/>
                </a:lnTo>
                <a:lnTo>
                  <a:pt x="2297" y="317"/>
                </a:lnTo>
                <a:lnTo>
                  <a:pt x="2302" y="317"/>
                </a:lnTo>
                <a:lnTo>
                  <a:pt x="2302" y="322"/>
                </a:lnTo>
                <a:lnTo>
                  <a:pt x="2307" y="322"/>
                </a:lnTo>
                <a:lnTo>
                  <a:pt x="2307" y="327"/>
                </a:lnTo>
                <a:lnTo>
                  <a:pt x="2307" y="333"/>
                </a:lnTo>
                <a:lnTo>
                  <a:pt x="2317" y="327"/>
                </a:lnTo>
                <a:lnTo>
                  <a:pt x="2317" y="322"/>
                </a:lnTo>
                <a:lnTo>
                  <a:pt x="2328" y="327"/>
                </a:lnTo>
                <a:lnTo>
                  <a:pt x="2328" y="333"/>
                </a:lnTo>
                <a:lnTo>
                  <a:pt x="2328" y="327"/>
                </a:lnTo>
                <a:lnTo>
                  <a:pt x="2328" y="322"/>
                </a:lnTo>
                <a:lnTo>
                  <a:pt x="2328" y="317"/>
                </a:lnTo>
                <a:lnTo>
                  <a:pt x="2322" y="317"/>
                </a:lnTo>
                <a:lnTo>
                  <a:pt x="2338" y="312"/>
                </a:lnTo>
                <a:lnTo>
                  <a:pt x="2338" y="302"/>
                </a:lnTo>
                <a:lnTo>
                  <a:pt x="2276" y="2364"/>
                </a:lnTo>
                <a:lnTo>
                  <a:pt x="2390" y="78"/>
                </a:lnTo>
                <a:lnTo>
                  <a:pt x="2369" y="83"/>
                </a:lnTo>
                <a:lnTo>
                  <a:pt x="2390" y="89"/>
                </a:lnTo>
                <a:lnTo>
                  <a:pt x="2390" y="78"/>
                </a:lnTo>
                <a:lnTo>
                  <a:pt x="2276" y="2364"/>
                </a:lnTo>
                <a:lnTo>
                  <a:pt x="2359" y="83"/>
                </a:lnTo>
                <a:lnTo>
                  <a:pt x="2354" y="89"/>
                </a:lnTo>
                <a:lnTo>
                  <a:pt x="2369" y="83"/>
                </a:lnTo>
                <a:lnTo>
                  <a:pt x="2359" y="83"/>
                </a:lnTo>
                <a:lnTo>
                  <a:pt x="2276" y="2364"/>
                </a:lnTo>
                <a:lnTo>
                  <a:pt x="1481" y="47"/>
                </a:lnTo>
                <a:lnTo>
                  <a:pt x="1481" y="52"/>
                </a:lnTo>
                <a:lnTo>
                  <a:pt x="1486" y="52"/>
                </a:lnTo>
                <a:lnTo>
                  <a:pt x="1486" y="57"/>
                </a:lnTo>
                <a:lnTo>
                  <a:pt x="1486" y="52"/>
                </a:lnTo>
                <a:lnTo>
                  <a:pt x="1491" y="52"/>
                </a:lnTo>
                <a:lnTo>
                  <a:pt x="1496" y="47"/>
                </a:lnTo>
                <a:lnTo>
                  <a:pt x="1502" y="47"/>
                </a:lnTo>
                <a:lnTo>
                  <a:pt x="1496" y="52"/>
                </a:lnTo>
                <a:lnTo>
                  <a:pt x="1502" y="52"/>
                </a:lnTo>
                <a:lnTo>
                  <a:pt x="1507" y="52"/>
                </a:lnTo>
                <a:lnTo>
                  <a:pt x="1507" y="47"/>
                </a:lnTo>
                <a:lnTo>
                  <a:pt x="1512" y="47"/>
                </a:lnTo>
                <a:lnTo>
                  <a:pt x="1517" y="42"/>
                </a:lnTo>
                <a:lnTo>
                  <a:pt x="1517" y="37"/>
                </a:lnTo>
                <a:lnTo>
                  <a:pt x="1507" y="37"/>
                </a:lnTo>
                <a:lnTo>
                  <a:pt x="1507" y="31"/>
                </a:lnTo>
                <a:lnTo>
                  <a:pt x="1502" y="26"/>
                </a:lnTo>
                <a:lnTo>
                  <a:pt x="1496" y="31"/>
                </a:lnTo>
                <a:lnTo>
                  <a:pt x="1491" y="31"/>
                </a:lnTo>
                <a:lnTo>
                  <a:pt x="1486" y="37"/>
                </a:lnTo>
                <a:lnTo>
                  <a:pt x="1481" y="47"/>
                </a:lnTo>
                <a:lnTo>
                  <a:pt x="2276" y="2364"/>
                </a:lnTo>
                <a:lnTo>
                  <a:pt x="1476" y="172"/>
                </a:lnTo>
                <a:lnTo>
                  <a:pt x="1486" y="172"/>
                </a:lnTo>
                <a:lnTo>
                  <a:pt x="1491" y="166"/>
                </a:lnTo>
                <a:lnTo>
                  <a:pt x="1486" y="161"/>
                </a:lnTo>
                <a:lnTo>
                  <a:pt x="1476" y="166"/>
                </a:lnTo>
                <a:lnTo>
                  <a:pt x="1476" y="172"/>
                </a:lnTo>
                <a:lnTo>
                  <a:pt x="2276" y="2364"/>
                </a:lnTo>
                <a:lnTo>
                  <a:pt x="2686" y="2250"/>
                </a:lnTo>
                <a:lnTo>
                  <a:pt x="2702" y="2234"/>
                </a:lnTo>
                <a:lnTo>
                  <a:pt x="2702" y="2229"/>
                </a:lnTo>
                <a:lnTo>
                  <a:pt x="2691" y="2224"/>
                </a:lnTo>
                <a:lnTo>
                  <a:pt x="2681" y="2218"/>
                </a:lnTo>
                <a:lnTo>
                  <a:pt x="2681" y="2213"/>
                </a:lnTo>
                <a:lnTo>
                  <a:pt x="2686" y="2208"/>
                </a:lnTo>
                <a:lnTo>
                  <a:pt x="2671" y="2218"/>
                </a:lnTo>
                <a:lnTo>
                  <a:pt x="2660" y="2229"/>
                </a:lnTo>
                <a:lnTo>
                  <a:pt x="2655" y="2239"/>
                </a:lnTo>
                <a:lnTo>
                  <a:pt x="2660" y="2250"/>
                </a:lnTo>
                <a:lnTo>
                  <a:pt x="2671" y="2250"/>
                </a:lnTo>
                <a:lnTo>
                  <a:pt x="2686" y="2250"/>
                </a:lnTo>
                <a:lnTo>
                  <a:pt x="2276" y="2364"/>
                </a:lnTo>
                <a:lnTo>
                  <a:pt x="1683" y="21"/>
                </a:lnTo>
                <a:lnTo>
                  <a:pt x="1683" y="26"/>
                </a:lnTo>
                <a:lnTo>
                  <a:pt x="1683" y="31"/>
                </a:lnTo>
                <a:lnTo>
                  <a:pt x="1689" y="31"/>
                </a:lnTo>
                <a:lnTo>
                  <a:pt x="1689" y="37"/>
                </a:lnTo>
                <a:lnTo>
                  <a:pt x="1689" y="31"/>
                </a:lnTo>
                <a:lnTo>
                  <a:pt x="1694" y="37"/>
                </a:lnTo>
                <a:lnTo>
                  <a:pt x="1694" y="31"/>
                </a:lnTo>
                <a:lnTo>
                  <a:pt x="1699" y="37"/>
                </a:lnTo>
                <a:lnTo>
                  <a:pt x="1699" y="31"/>
                </a:lnTo>
                <a:lnTo>
                  <a:pt x="1704" y="31"/>
                </a:lnTo>
                <a:lnTo>
                  <a:pt x="1709" y="26"/>
                </a:lnTo>
                <a:lnTo>
                  <a:pt x="1709" y="21"/>
                </a:lnTo>
                <a:lnTo>
                  <a:pt x="1709" y="26"/>
                </a:lnTo>
                <a:lnTo>
                  <a:pt x="1715" y="21"/>
                </a:lnTo>
                <a:lnTo>
                  <a:pt x="1715" y="16"/>
                </a:lnTo>
                <a:lnTo>
                  <a:pt x="1715" y="11"/>
                </a:lnTo>
                <a:lnTo>
                  <a:pt x="1715" y="5"/>
                </a:lnTo>
                <a:lnTo>
                  <a:pt x="1709" y="5"/>
                </a:lnTo>
                <a:lnTo>
                  <a:pt x="1704" y="5"/>
                </a:lnTo>
                <a:lnTo>
                  <a:pt x="1699" y="11"/>
                </a:lnTo>
                <a:lnTo>
                  <a:pt x="1689" y="16"/>
                </a:lnTo>
                <a:lnTo>
                  <a:pt x="1683" y="21"/>
                </a:lnTo>
                <a:lnTo>
                  <a:pt x="2276" y="2364"/>
                </a:lnTo>
                <a:lnTo>
                  <a:pt x="1496" y="639"/>
                </a:lnTo>
                <a:lnTo>
                  <a:pt x="1496" y="644"/>
                </a:lnTo>
                <a:lnTo>
                  <a:pt x="1502" y="644"/>
                </a:lnTo>
                <a:lnTo>
                  <a:pt x="1507" y="639"/>
                </a:lnTo>
                <a:lnTo>
                  <a:pt x="1502" y="639"/>
                </a:lnTo>
                <a:lnTo>
                  <a:pt x="1496" y="639"/>
                </a:lnTo>
                <a:lnTo>
                  <a:pt x="2276" y="2364"/>
                </a:lnTo>
                <a:lnTo>
                  <a:pt x="1637" y="348"/>
                </a:lnTo>
                <a:lnTo>
                  <a:pt x="1642" y="353"/>
                </a:lnTo>
                <a:lnTo>
                  <a:pt x="1637" y="359"/>
                </a:lnTo>
                <a:lnTo>
                  <a:pt x="1642" y="359"/>
                </a:lnTo>
                <a:lnTo>
                  <a:pt x="1637" y="359"/>
                </a:lnTo>
                <a:lnTo>
                  <a:pt x="1642" y="359"/>
                </a:lnTo>
                <a:lnTo>
                  <a:pt x="1637" y="364"/>
                </a:lnTo>
                <a:lnTo>
                  <a:pt x="1642" y="364"/>
                </a:lnTo>
                <a:lnTo>
                  <a:pt x="1642" y="369"/>
                </a:lnTo>
                <a:lnTo>
                  <a:pt x="1647" y="369"/>
                </a:lnTo>
                <a:lnTo>
                  <a:pt x="1647" y="374"/>
                </a:lnTo>
                <a:lnTo>
                  <a:pt x="1647" y="369"/>
                </a:lnTo>
                <a:lnTo>
                  <a:pt x="1647" y="374"/>
                </a:lnTo>
                <a:lnTo>
                  <a:pt x="1652" y="369"/>
                </a:lnTo>
                <a:lnTo>
                  <a:pt x="1652" y="374"/>
                </a:lnTo>
                <a:lnTo>
                  <a:pt x="1652" y="369"/>
                </a:lnTo>
                <a:lnTo>
                  <a:pt x="1657" y="369"/>
                </a:lnTo>
                <a:lnTo>
                  <a:pt x="1663" y="369"/>
                </a:lnTo>
                <a:lnTo>
                  <a:pt x="1668" y="369"/>
                </a:lnTo>
                <a:lnTo>
                  <a:pt x="1673" y="364"/>
                </a:lnTo>
                <a:lnTo>
                  <a:pt x="1673" y="369"/>
                </a:lnTo>
                <a:lnTo>
                  <a:pt x="1673" y="364"/>
                </a:lnTo>
                <a:lnTo>
                  <a:pt x="1678" y="364"/>
                </a:lnTo>
                <a:lnTo>
                  <a:pt x="1683" y="359"/>
                </a:lnTo>
                <a:lnTo>
                  <a:pt x="1689" y="353"/>
                </a:lnTo>
                <a:lnTo>
                  <a:pt x="1694" y="348"/>
                </a:lnTo>
                <a:lnTo>
                  <a:pt x="1689" y="343"/>
                </a:lnTo>
                <a:lnTo>
                  <a:pt x="1694" y="343"/>
                </a:lnTo>
                <a:lnTo>
                  <a:pt x="1694" y="338"/>
                </a:lnTo>
                <a:lnTo>
                  <a:pt x="1689" y="338"/>
                </a:lnTo>
                <a:lnTo>
                  <a:pt x="1689" y="333"/>
                </a:lnTo>
                <a:lnTo>
                  <a:pt x="1683" y="333"/>
                </a:lnTo>
                <a:lnTo>
                  <a:pt x="1678" y="327"/>
                </a:lnTo>
                <a:lnTo>
                  <a:pt x="1673" y="333"/>
                </a:lnTo>
                <a:lnTo>
                  <a:pt x="1673" y="327"/>
                </a:lnTo>
                <a:lnTo>
                  <a:pt x="1673" y="333"/>
                </a:lnTo>
                <a:lnTo>
                  <a:pt x="1668" y="333"/>
                </a:lnTo>
                <a:lnTo>
                  <a:pt x="1663" y="333"/>
                </a:lnTo>
                <a:lnTo>
                  <a:pt x="1657" y="338"/>
                </a:lnTo>
                <a:lnTo>
                  <a:pt x="1652" y="338"/>
                </a:lnTo>
                <a:lnTo>
                  <a:pt x="1647" y="338"/>
                </a:lnTo>
                <a:lnTo>
                  <a:pt x="1652" y="338"/>
                </a:lnTo>
                <a:lnTo>
                  <a:pt x="1652" y="343"/>
                </a:lnTo>
                <a:lnTo>
                  <a:pt x="1647" y="343"/>
                </a:lnTo>
                <a:lnTo>
                  <a:pt x="1637" y="343"/>
                </a:lnTo>
                <a:lnTo>
                  <a:pt x="1637" y="348"/>
                </a:lnTo>
                <a:lnTo>
                  <a:pt x="2276" y="2364"/>
                </a:lnTo>
                <a:lnTo>
                  <a:pt x="1580" y="203"/>
                </a:lnTo>
                <a:lnTo>
                  <a:pt x="1574" y="203"/>
                </a:lnTo>
                <a:lnTo>
                  <a:pt x="1574" y="208"/>
                </a:lnTo>
                <a:lnTo>
                  <a:pt x="1580" y="208"/>
                </a:lnTo>
                <a:lnTo>
                  <a:pt x="1580" y="203"/>
                </a:lnTo>
                <a:lnTo>
                  <a:pt x="2276" y="2364"/>
                </a:lnTo>
                <a:lnTo>
                  <a:pt x="3523" y="1185"/>
                </a:lnTo>
                <a:lnTo>
                  <a:pt x="3512" y="1195"/>
                </a:lnTo>
                <a:lnTo>
                  <a:pt x="3507" y="1195"/>
                </a:lnTo>
                <a:lnTo>
                  <a:pt x="3512" y="1195"/>
                </a:lnTo>
                <a:lnTo>
                  <a:pt x="3523" y="1185"/>
                </a:lnTo>
                <a:lnTo>
                  <a:pt x="2276" y="2364"/>
                </a:lnTo>
                <a:lnTo>
                  <a:pt x="1580" y="390"/>
                </a:lnTo>
                <a:lnTo>
                  <a:pt x="1564" y="390"/>
                </a:lnTo>
                <a:lnTo>
                  <a:pt x="1554" y="400"/>
                </a:lnTo>
                <a:lnTo>
                  <a:pt x="1559" y="400"/>
                </a:lnTo>
                <a:lnTo>
                  <a:pt x="1559" y="405"/>
                </a:lnTo>
                <a:lnTo>
                  <a:pt x="1559" y="400"/>
                </a:lnTo>
                <a:lnTo>
                  <a:pt x="1559" y="405"/>
                </a:lnTo>
                <a:lnTo>
                  <a:pt x="1564" y="400"/>
                </a:lnTo>
                <a:lnTo>
                  <a:pt x="1564" y="405"/>
                </a:lnTo>
                <a:lnTo>
                  <a:pt x="1564" y="400"/>
                </a:lnTo>
                <a:lnTo>
                  <a:pt x="1574" y="400"/>
                </a:lnTo>
                <a:lnTo>
                  <a:pt x="1574" y="395"/>
                </a:lnTo>
                <a:lnTo>
                  <a:pt x="1580" y="395"/>
                </a:lnTo>
                <a:lnTo>
                  <a:pt x="1580" y="390"/>
                </a:lnTo>
                <a:lnTo>
                  <a:pt x="2276" y="2364"/>
                </a:lnTo>
                <a:lnTo>
                  <a:pt x="1554" y="89"/>
                </a:lnTo>
                <a:lnTo>
                  <a:pt x="1554" y="94"/>
                </a:lnTo>
                <a:lnTo>
                  <a:pt x="1559" y="89"/>
                </a:lnTo>
                <a:lnTo>
                  <a:pt x="1559" y="94"/>
                </a:lnTo>
                <a:lnTo>
                  <a:pt x="1564" y="94"/>
                </a:lnTo>
                <a:lnTo>
                  <a:pt x="1574" y="89"/>
                </a:lnTo>
                <a:lnTo>
                  <a:pt x="1574" y="94"/>
                </a:lnTo>
                <a:lnTo>
                  <a:pt x="1574" y="89"/>
                </a:lnTo>
                <a:lnTo>
                  <a:pt x="1580" y="89"/>
                </a:lnTo>
                <a:lnTo>
                  <a:pt x="1580" y="94"/>
                </a:lnTo>
                <a:lnTo>
                  <a:pt x="1580" y="89"/>
                </a:lnTo>
                <a:lnTo>
                  <a:pt x="1585" y="89"/>
                </a:lnTo>
                <a:lnTo>
                  <a:pt x="1590" y="83"/>
                </a:lnTo>
                <a:lnTo>
                  <a:pt x="1590" y="78"/>
                </a:lnTo>
                <a:lnTo>
                  <a:pt x="1595" y="83"/>
                </a:lnTo>
                <a:lnTo>
                  <a:pt x="1590" y="83"/>
                </a:lnTo>
                <a:lnTo>
                  <a:pt x="1590" y="89"/>
                </a:lnTo>
                <a:lnTo>
                  <a:pt x="1590" y="94"/>
                </a:lnTo>
                <a:lnTo>
                  <a:pt x="1585" y="99"/>
                </a:lnTo>
                <a:lnTo>
                  <a:pt x="1590" y="94"/>
                </a:lnTo>
                <a:lnTo>
                  <a:pt x="1590" y="99"/>
                </a:lnTo>
                <a:lnTo>
                  <a:pt x="1590" y="104"/>
                </a:lnTo>
                <a:lnTo>
                  <a:pt x="1595" y="104"/>
                </a:lnTo>
                <a:lnTo>
                  <a:pt x="1600" y="104"/>
                </a:lnTo>
                <a:lnTo>
                  <a:pt x="1600" y="109"/>
                </a:lnTo>
                <a:lnTo>
                  <a:pt x="1606" y="104"/>
                </a:lnTo>
                <a:lnTo>
                  <a:pt x="1606" y="109"/>
                </a:lnTo>
                <a:lnTo>
                  <a:pt x="1606" y="104"/>
                </a:lnTo>
                <a:lnTo>
                  <a:pt x="1611" y="109"/>
                </a:lnTo>
                <a:lnTo>
                  <a:pt x="1611" y="104"/>
                </a:lnTo>
                <a:lnTo>
                  <a:pt x="1611" y="109"/>
                </a:lnTo>
                <a:lnTo>
                  <a:pt x="1600" y="120"/>
                </a:lnTo>
                <a:lnTo>
                  <a:pt x="1600" y="125"/>
                </a:lnTo>
                <a:lnTo>
                  <a:pt x="1595" y="125"/>
                </a:lnTo>
                <a:lnTo>
                  <a:pt x="1600" y="125"/>
                </a:lnTo>
                <a:lnTo>
                  <a:pt x="1600" y="130"/>
                </a:lnTo>
                <a:lnTo>
                  <a:pt x="1600" y="125"/>
                </a:lnTo>
                <a:lnTo>
                  <a:pt x="1600" y="130"/>
                </a:lnTo>
                <a:lnTo>
                  <a:pt x="1606" y="130"/>
                </a:lnTo>
                <a:lnTo>
                  <a:pt x="1611" y="130"/>
                </a:lnTo>
                <a:lnTo>
                  <a:pt x="1616" y="125"/>
                </a:lnTo>
                <a:lnTo>
                  <a:pt x="1616" y="120"/>
                </a:lnTo>
                <a:lnTo>
                  <a:pt x="1621" y="120"/>
                </a:lnTo>
                <a:lnTo>
                  <a:pt x="1621" y="109"/>
                </a:lnTo>
                <a:lnTo>
                  <a:pt x="1616" y="109"/>
                </a:lnTo>
                <a:lnTo>
                  <a:pt x="1611" y="109"/>
                </a:lnTo>
                <a:lnTo>
                  <a:pt x="1616" y="104"/>
                </a:lnTo>
                <a:lnTo>
                  <a:pt x="1621" y="104"/>
                </a:lnTo>
                <a:lnTo>
                  <a:pt x="1626" y="99"/>
                </a:lnTo>
                <a:lnTo>
                  <a:pt x="1632" y="99"/>
                </a:lnTo>
                <a:lnTo>
                  <a:pt x="1637" y="94"/>
                </a:lnTo>
                <a:lnTo>
                  <a:pt x="1637" y="83"/>
                </a:lnTo>
                <a:lnTo>
                  <a:pt x="1642" y="89"/>
                </a:lnTo>
                <a:lnTo>
                  <a:pt x="1637" y="83"/>
                </a:lnTo>
                <a:lnTo>
                  <a:pt x="1642" y="83"/>
                </a:lnTo>
                <a:lnTo>
                  <a:pt x="1642" y="78"/>
                </a:lnTo>
                <a:lnTo>
                  <a:pt x="1642" y="73"/>
                </a:lnTo>
                <a:lnTo>
                  <a:pt x="1637" y="73"/>
                </a:lnTo>
                <a:lnTo>
                  <a:pt x="1642" y="73"/>
                </a:lnTo>
                <a:lnTo>
                  <a:pt x="1637" y="73"/>
                </a:lnTo>
                <a:lnTo>
                  <a:pt x="1642" y="68"/>
                </a:lnTo>
                <a:lnTo>
                  <a:pt x="1637" y="68"/>
                </a:lnTo>
                <a:lnTo>
                  <a:pt x="1632" y="68"/>
                </a:lnTo>
                <a:lnTo>
                  <a:pt x="1632" y="63"/>
                </a:lnTo>
                <a:lnTo>
                  <a:pt x="1626" y="68"/>
                </a:lnTo>
                <a:lnTo>
                  <a:pt x="1626" y="63"/>
                </a:lnTo>
                <a:lnTo>
                  <a:pt x="1626" y="68"/>
                </a:lnTo>
                <a:lnTo>
                  <a:pt x="1621" y="63"/>
                </a:lnTo>
                <a:lnTo>
                  <a:pt x="1621" y="68"/>
                </a:lnTo>
                <a:lnTo>
                  <a:pt x="1621" y="63"/>
                </a:lnTo>
                <a:lnTo>
                  <a:pt x="1616" y="63"/>
                </a:lnTo>
                <a:lnTo>
                  <a:pt x="1616" y="68"/>
                </a:lnTo>
                <a:lnTo>
                  <a:pt x="1611" y="68"/>
                </a:lnTo>
                <a:lnTo>
                  <a:pt x="1611" y="63"/>
                </a:lnTo>
                <a:lnTo>
                  <a:pt x="1611" y="68"/>
                </a:lnTo>
                <a:lnTo>
                  <a:pt x="1606" y="68"/>
                </a:lnTo>
                <a:lnTo>
                  <a:pt x="1600" y="68"/>
                </a:lnTo>
                <a:lnTo>
                  <a:pt x="1595" y="73"/>
                </a:lnTo>
                <a:lnTo>
                  <a:pt x="1595" y="68"/>
                </a:lnTo>
                <a:lnTo>
                  <a:pt x="1590" y="68"/>
                </a:lnTo>
                <a:lnTo>
                  <a:pt x="1595" y="63"/>
                </a:lnTo>
                <a:lnTo>
                  <a:pt x="1590" y="63"/>
                </a:lnTo>
                <a:lnTo>
                  <a:pt x="1585" y="63"/>
                </a:lnTo>
                <a:lnTo>
                  <a:pt x="1574" y="68"/>
                </a:lnTo>
                <a:lnTo>
                  <a:pt x="1564" y="68"/>
                </a:lnTo>
                <a:lnTo>
                  <a:pt x="1559" y="73"/>
                </a:lnTo>
                <a:lnTo>
                  <a:pt x="1559" y="78"/>
                </a:lnTo>
                <a:lnTo>
                  <a:pt x="1554" y="83"/>
                </a:lnTo>
                <a:lnTo>
                  <a:pt x="1554" y="89"/>
                </a:lnTo>
                <a:lnTo>
                  <a:pt x="2276" y="2364"/>
                </a:lnTo>
                <a:lnTo>
                  <a:pt x="1642" y="442"/>
                </a:lnTo>
                <a:lnTo>
                  <a:pt x="1637" y="442"/>
                </a:lnTo>
                <a:lnTo>
                  <a:pt x="1632" y="442"/>
                </a:lnTo>
                <a:lnTo>
                  <a:pt x="1626" y="442"/>
                </a:lnTo>
                <a:lnTo>
                  <a:pt x="1616" y="452"/>
                </a:lnTo>
                <a:lnTo>
                  <a:pt x="1616" y="457"/>
                </a:lnTo>
                <a:lnTo>
                  <a:pt x="1611" y="463"/>
                </a:lnTo>
                <a:lnTo>
                  <a:pt x="1611" y="468"/>
                </a:lnTo>
                <a:lnTo>
                  <a:pt x="1616" y="468"/>
                </a:lnTo>
                <a:lnTo>
                  <a:pt x="1616" y="473"/>
                </a:lnTo>
                <a:lnTo>
                  <a:pt x="1621" y="468"/>
                </a:lnTo>
                <a:lnTo>
                  <a:pt x="1621" y="473"/>
                </a:lnTo>
                <a:lnTo>
                  <a:pt x="1626" y="468"/>
                </a:lnTo>
                <a:lnTo>
                  <a:pt x="1626" y="473"/>
                </a:lnTo>
                <a:lnTo>
                  <a:pt x="1632" y="468"/>
                </a:lnTo>
                <a:lnTo>
                  <a:pt x="1637" y="463"/>
                </a:lnTo>
                <a:lnTo>
                  <a:pt x="1637" y="457"/>
                </a:lnTo>
                <a:lnTo>
                  <a:pt x="1642" y="457"/>
                </a:lnTo>
                <a:lnTo>
                  <a:pt x="1642" y="452"/>
                </a:lnTo>
                <a:lnTo>
                  <a:pt x="1642" y="447"/>
                </a:lnTo>
                <a:lnTo>
                  <a:pt x="1642" y="442"/>
                </a:lnTo>
                <a:lnTo>
                  <a:pt x="2276" y="2364"/>
                </a:lnTo>
                <a:lnTo>
                  <a:pt x="1517" y="509"/>
                </a:lnTo>
                <a:lnTo>
                  <a:pt x="1517" y="504"/>
                </a:lnTo>
                <a:lnTo>
                  <a:pt x="1517" y="499"/>
                </a:lnTo>
                <a:lnTo>
                  <a:pt x="1512" y="499"/>
                </a:lnTo>
                <a:lnTo>
                  <a:pt x="1507" y="499"/>
                </a:lnTo>
                <a:lnTo>
                  <a:pt x="1496" y="504"/>
                </a:lnTo>
                <a:lnTo>
                  <a:pt x="1491" y="504"/>
                </a:lnTo>
                <a:lnTo>
                  <a:pt x="1486" y="509"/>
                </a:lnTo>
                <a:lnTo>
                  <a:pt x="1486" y="515"/>
                </a:lnTo>
                <a:lnTo>
                  <a:pt x="1481" y="515"/>
                </a:lnTo>
                <a:lnTo>
                  <a:pt x="1481" y="520"/>
                </a:lnTo>
                <a:lnTo>
                  <a:pt x="1481" y="525"/>
                </a:lnTo>
                <a:lnTo>
                  <a:pt x="1481" y="520"/>
                </a:lnTo>
                <a:lnTo>
                  <a:pt x="1481" y="525"/>
                </a:lnTo>
                <a:lnTo>
                  <a:pt x="1481" y="530"/>
                </a:lnTo>
                <a:lnTo>
                  <a:pt x="1486" y="525"/>
                </a:lnTo>
                <a:lnTo>
                  <a:pt x="1486" y="530"/>
                </a:lnTo>
                <a:lnTo>
                  <a:pt x="1491" y="525"/>
                </a:lnTo>
                <a:lnTo>
                  <a:pt x="1491" y="530"/>
                </a:lnTo>
                <a:lnTo>
                  <a:pt x="1491" y="525"/>
                </a:lnTo>
                <a:lnTo>
                  <a:pt x="1496" y="525"/>
                </a:lnTo>
                <a:lnTo>
                  <a:pt x="1496" y="530"/>
                </a:lnTo>
                <a:lnTo>
                  <a:pt x="1496" y="525"/>
                </a:lnTo>
                <a:lnTo>
                  <a:pt x="1502" y="525"/>
                </a:lnTo>
                <a:lnTo>
                  <a:pt x="1502" y="530"/>
                </a:lnTo>
                <a:lnTo>
                  <a:pt x="1502" y="525"/>
                </a:lnTo>
                <a:lnTo>
                  <a:pt x="1507" y="525"/>
                </a:lnTo>
                <a:lnTo>
                  <a:pt x="1507" y="520"/>
                </a:lnTo>
                <a:lnTo>
                  <a:pt x="1512" y="520"/>
                </a:lnTo>
                <a:lnTo>
                  <a:pt x="1517" y="515"/>
                </a:lnTo>
                <a:lnTo>
                  <a:pt x="1517" y="509"/>
                </a:lnTo>
                <a:lnTo>
                  <a:pt x="2276" y="2364"/>
                </a:lnTo>
                <a:lnTo>
                  <a:pt x="1595" y="400"/>
                </a:lnTo>
                <a:lnTo>
                  <a:pt x="1600" y="400"/>
                </a:lnTo>
                <a:lnTo>
                  <a:pt x="1606" y="400"/>
                </a:lnTo>
                <a:lnTo>
                  <a:pt x="1606" y="395"/>
                </a:lnTo>
                <a:lnTo>
                  <a:pt x="1606" y="390"/>
                </a:lnTo>
                <a:lnTo>
                  <a:pt x="1611" y="390"/>
                </a:lnTo>
                <a:lnTo>
                  <a:pt x="1611" y="385"/>
                </a:lnTo>
                <a:lnTo>
                  <a:pt x="1606" y="385"/>
                </a:lnTo>
                <a:lnTo>
                  <a:pt x="1606" y="379"/>
                </a:lnTo>
                <a:lnTo>
                  <a:pt x="1600" y="379"/>
                </a:lnTo>
                <a:lnTo>
                  <a:pt x="1590" y="385"/>
                </a:lnTo>
                <a:lnTo>
                  <a:pt x="1590" y="390"/>
                </a:lnTo>
                <a:lnTo>
                  <a:pt x="1585" y="390"/>
                </a:lnTo>
                <a:lnTo>
                  <a:pt x="1585" y="395"/>
                </a:lnTo>
                <a:lnTo>
                  <a:pt x="1580" y="400"/>
                </a:lnTo>
                <a:lnTo>
                  <a:pt x="1585" y="400"/>
                </a:lnTo>
                <a:lnTo>
                  <a:pt x="1590" y="400"/>
                </a:lnTo>
                <a:lnTo>
                  <a:pt x="1590" y="405"/>
                </a:lnTo>
                <a:lnTo>
                  <a:pt x="1595" y="400"/>
                </a:lnTo>
                <a:lnTo>
                  <a:pt x="2276" y="2364"/>
                </a:lnTo>
                <a:lnTo>
                  <a:pt x="1522" y="109"/>
                </a:lnTo>
                <a:lnTo>
                  <a:pt x="1522" y="114"/>
                </a:lnTo>
                <a:lnTo>
                  <a:pt x="1528" y="114"/>
                </a:lnTo>
                <a:lnTo>
                  <a:pt x="1528" y="120"/>
                </a:lnTo>
                <a:lnTo>
                  <a:pt x="1533" y="120"/>
                </a:lnTo>
                <a:lnTo>
                  <a:pt x="1538" y="120"/>
                </a:lnTo>
                <a:lnTo>
                  <a:pt x="1548" y="109"/>
                </a:lnTo>
                <a:lnTo>
                  <a:pt x="1548" y="104"/>
                </a:lnTo>
                <a:lnTo>
                  <a:pt x="1548" y="99"/>
                </a:lnTo>
                <a:lnTo>
                  <a:pt x="1543" y="99"/>
                </a:lnTo>
                <a:lnTo>
                  <a:pt x="1538" y="99"/>
                </a:lnTo>
                <a:lnTo>
                  <a:pt x="1533" y="99"/>
                </a:lnTo>
                <a:lnTo>
                  <a:pt x="1533" y="104"/>
                </a:lnTo>
                <a:lnTo>
                  <a:pt x="1528" y="104"/>
                </a:lnTo>
                <a:lnTo>
                  <a:pt x="1528" y="109"/>
                </a:lnTo>
                <a:lnTo>
                  <a:pt x="1522" y="109"/>
                </a:lnTo>
                <a:lnTo>
                  <a:pt x="2276" y="2364"/>
                </a:lnTo>
                <a:lnTo>
                  <a:pt x="1611" y="437"/>
                </a:lnTo>
                <a:lnTo>
                  <a:pt x="1611" y="431"/>
                </a:lnTo>
                <a:lnTo>
                  <a:pt x="1606" y="437"/>
                </a:lnTo>
                <a:lnTo>
                  <a:pt x="1611" y="437"/>
                </a:lnTo>
                <a:lnTo>
                  <a:pt x="2276" y="2364"/>
                </a:lnTo>
                <a:lnTo>
                  <a:pt x="1543" y="546"/>
                </a:lnTo>
                <a:lnTo>
                  <a:pt x="1528" y="546"/>
                </a:lnTo>
                <a:lnTo>
                  <a:pt x="1522" y="556"/>
                </a:lnTo>
                <a:lnTo>
                  <a:pt x="1522" y="561"/>
                </a:lnTo>
                <a:lnTo>
                  <a:pt x="1522" y="566"/>
                </a:lnTo>
                <a:lnTo>
                  <a:pt x="1528" y="561"/>
                </a:lnTo>
                <a:lnTo>
                  <a:pt x="1522" y="566"/>
                </a:lnTo>
                <a:lnTo>
                  <a:pt x="1528" y="566"/>
                </a:lnTo>
                <a:lnTo>
                  <a:pt x="1533" y="566"/>
                </a:lnTo>
                <a:lnTo>
                  <a:pt x="1538" y="561"/>
                </a:lnTo>
                <a:lnTo>
                  <a:pt x="1538" y="556"/>
                </a:lnTo>
                <a:lnTo>
                  <a:pt x="1543" y="556"/>
                </a:lnTo>
                <a:lnTo>
                  <a:pt x="1543" y="546"/>
                </a:lnTo>
                <a:lnTo>
                  <a:pt x="2276" y="2364"/>
                </a:lnTo>
                <a:lnTo>
                  <a:pt x="1377" y="416"/>
                </a:lnTo>
                <a:lnTo>
                  <a:pt x="1382" y="416"/>
                </a:lnTo>
                <a:lnTo>
                  <a:pt x="1387" y="416"/>
                </a:lnTo>
                <a:lnTo>
                  <a:pt x="1387" y="411"/>
                </a:lnTo>
                <a:lnTo>
                  <a:pt x="1382" y="411"/>
                </a:lnTo>
                <a:lnTo>
                  <a:pt x="1377" y="416"/>
                </a:lnTo>
                <a:lnTo>
                  <a:pt x="2276" y="2364"/>
                </a:lnTo>
                <a:lnTo>
                  <a:pt x="1320" y="779"/>
                </a:lnTo>
                <a:lnTo>
                  <a:pt x="1320" y="774"/>
                </a:lnTo>
                <a:lnTo>
                  <a:pt x="1315" y="779"/>
                </a:lnTo>
                <a:lnTo>
                  <a:pt x="1309" y="779"/>
                </a:lnTo>
                <a:lnTo>
                  <a:pt x="1304" y="779"/>
                </a:lnTo>
                <a:lnTo>
                  <a:pt x="1299" y="779"/>
                </a:lnTo>
                <a:lnTo>
                  <a:pt x="1299" y="785"/>
                </a:lnTo>
                <a:lnTo>
                  <a:pt x="1294" y="779"/>
                </a:lnTo>
                <a:lnTo>
                  <a:pt x="1289" y="785"/>
                </a:lnTo>
                <a:lnTo>
                  <a:pt x="1283" y="785"/>
                </a:lnTo>
                <a:lnTo>
                  <a:pt x="1283" y="790"/>
                </a:lnTo>
                <a:lnTo>
                  <a:pt x="1283" y="795"/>
                </a:lnTo>
                <a:lnTo>
                  <a:pt x="1283" y="800"/>
                </a:lnTo>
                <a:lnTo>
                  <a:pt x="1278" y="805"/>
                </a:lnTo>
                <a:lnTo>
                  <a:pt x="1283" y="805"/>
                </a:lnTo>
                <a:lnTo>
                  <a:pt x="1278" y="805"/>
                </a:lnTo>
                <a:lnTo>
                  <a:pt x="1283" y="805"/>
                </a:lnTo>
                <a:lnTo>
                  <a:pt x="1278" y="811"/>
                </a:lnTo>
                <a:lnTo>
                  <a:pt x="1283" y="811"/>
                </a:lnTo>
                <a:lnTo>
                  <a:pt x="1278" y="816"/>
                </a:lnTo>
                <a:lnTo>
                  <a:pt x="1283" y="816"/>
                </a:lnTo>
                <a:lnTo>
                  <a:pt x="1289" y="816"/>
                </a:lnTo>
                <a:lnTo>
                  <a:pt x="1283" y="821"/>
                </a:lnTo>
                <a:lnTo>
                  <a:pt x="1289" y="816"/>
                </a:lnTo>
                <a:lnTo>
                  <a:pt x="1289" y="821"/>
                </a:lnTo>
                <a:lnTo>
                  <a:pt x="1294" y="816"/>
                </a:lnTo>
                <a:lnTo>
                  <a:pt x="1294" y="821"/>
                </a:lnTo>
                <a:lnTo>
                  <a:pt x="1294" y="816"/>
                </a:lnTo>
                <a:lnTo>
                  <a:pt x="1299" y="821"/>
                </a:lnTo>
                <a:lnTo>
                  <a:pt x="1299" y="816"/>
                </a:lnTo>
                <a:lnTo>
                  <a:pt x="1299" y="821"/>
                </a:lnTo>
                <a:lnTo>
                  <a:pt x="1304" y="816"/>
                </a:lnTo>
                <a:lnTo>
                  <a:pt x="1304" y="821"/>
                </a:lnTo>
                <a:lnTo>
                  <a:pt x="1304" y="816"/>
                </a:lnTo>
                <a:lnTo>
                  <a:pt x="1309" y="816"/>
                </a:lnTo>
                <a:lnTo>
                  <a:pt x="1315" y="816"/>
                </a:lnTo>
                <a:lnTo>
                  <a:pt x="1320" y="811"/>
                </a:lnTo>
                <a:lnTo>
                  <a:pt x="1325" y="811"/>
                </a:lnTo>
                <a:lnTo>
                  <a:pt x="1325" y="805"/>
                </a:lnTo>
                <a:lnTo>
                  <a:pt x="1330" y="800"/>
                </a:lnTo>
                <a:lnTo>
                  <a:pt x="1330" y="795"/>
                </a:lnTo>
                <a:lnTo>
                  <a:pt x="1335" y="795"/>
                </a:lnTo>
                <a:lnTo>
                  <a:pt x="1330" y="795"/>
                </a:lnTo>
                <a:lnTo>
                  <a:pt x="1335" y="790"/>
                </a:lnTo>
                <a:lnTo>
                  <a:pt x="1330" y="790"/>
                </a:lnTo>
                <a:lnTo>
                  <a:pt x="1335" y="790"/>
                </a:lnTo>
                <a:lnTo>
                  <a:pt x="1330" y="790"/>
                </a:lnTo>
                <a:lnTo>
                  <a:pt x="1330" y="785"/>
                </a:lnTo>
                <a:lnTo>
                  <a:pt x="1335" y="785"/>
                </a:lnTo>
                <a:lnTo>
                  <a:pt x="1330" y="785"/>
                </a:lnTo>
                <a:lnTo>
                  <a:pt x="1330" y="779"/>
                </a:lnTo>
                <a:lnTo>
                  <a:pt x="1330" y="785"/>
                </a:lnTo>
                <a:lnTo>
                  <a:pt x="1330" y="779"/>
                </a:lnTo>
                <a:lnTo>
                  <a:pt x="1325" y="779"/>
                </a:lnTo>
                <a:lnTo>
                  <a:pt x="1320" y="779"/>
                </a:lnTo>
                <a:lnTo>
                  <a:pt x="2276" y="2364"/>
                </a:lnTo>
                <a:lnTo>
                  <a:pt x="1247" y="821"/>
                </a:lnTo>
                <a:lnTo>
                  <a:pt x="1247" y="816"/>
                </a:lnTo>
                <a:lnTo>
                  <a:pt x="1247" y="811"/>
                </a:lnTo>
                <a:lnTo>
                  <a:pt x="1242" y="811"/>
                </a:lnTo>
                <a:lnTo>
                  <a:pt x="1231" y="816"/>
                </a:lnTo>
                <a:lnTo>
                  <a:pt x="1231" y="811"/>
                </a:lnTo>
                <a:lnTo>
                  <a:pt x="1231" y="816"/>
                </a:lnTo>
                <a:lnTo>
                  <a:pt x="1226" y="816"/>
                </a:lnTo>
                <a:lnTo>
                  <a:pt x="1226" y="821"/>
                </a:lnTo>
                <a:lnTo>
                  <a:pt x="1221" y="821"/>
                </a:lnTo>
                <a:lnTo>
                  <a:pt x="1221" y="826"/>
                </a:lnTo>
                <a:lnTo>
                  <a:pt x="1226" y="831"/>
                </a:lnTo>
                <a:lnTo>
                  <a:pt x="1221" y="831"/>
                </a:lnTo>
                <a:lnTo>
                  <a:pt x="1226" y="831"/>
                </a:lnTo>
                <a:lnTo>
                  <a:pt x="1226" y="837"/>
                </a:lnTo>
                <a:lnTo>
                  <a:pt x="1231" y="831"/>
                </a:lnTo>
                <a:lnTo>
                  <a:pt x="1237" y="831"/>
                </a:lnTo>
                <a:lnTo>
                  <a:pt x="1242" y="826"/>
                </a:lnTo>
                <a:lnTo>
                  <a:pt x="1247" y="826"/>
                </a:lnTo>
                <a:lnTo>
                  <a:pt x="1247" y="821"/>
                </a:lnTo>
                <a:lnTo>
                  <a:pt x="2276" y="2364"/>
                </a:lnTo>
                <a:lnTo>
                  <a:pt x="1257" y="696"/>
                </a:lnTo>
                <a:lnTo>
                  <a:pt x="1252" y="696"/>
                </a:lnTo>
                <a:lnTo>
                  <a:pt x="1247" y="696"/>
                </a:lnTo>
                <a:lnTo>
                  <a:pt x="1247" y="702"/>
                </a:lnTo>
                <a:lnTo>
                  <a:pt x="1247" y="707"/>
                </a:lnTo>
                <a:lnTo>
                  <a:pt x="1242" y="712"/>
                </a:lnTo>
                <a:lnTo>
                  <a:pt x="1247" y="712"/>
                </a:lnTo>
                <a:lnTo>
                  <a:pt x="1242" y="712"/>
                </a:lnTo>
                <a:lnTo>
                  <a:pt x="1247" y="712"/>
                </a:lnTo>
                <a:lnTo>
                  <a:pt x="1242" y="717"/>
                </a:lnTo>
                <a:lnTo>
                  <a:pt x="1242" y="712"/>
                </a:lnTo>
                <a:lnTo>
                  <a:pt x="1242" y="717"/>
                </a:lnTo>
                <a:lnTo>
                  <a:pt x="1247" y="717"/>
                </a:lnTo>
                <a:lnTo>
                  <a:pt x="1242" y="717"/>
                </a:lnTo>
                <a:lnTo>
                  <a:pt x="1247" y="717"/>
                </a:lnTo>
                <a:lnTo>
                  <a:pt x="1247" y="722"/>
                </a:lnTo>
                <a:lnTo>
                  <a:pt x="1247" y="717"/>
                </a:lnTo>
                <a:lnTo>
                  <a:pt x="1247" y="722"/>
                </a:lnTo>
                <a:lnTo>
                  <a:pt x="1252" y="722"/>
                </a:lnTo>
                <a:lnTo>
                  <a:pt x="1257" y="722"/>
                </a:lnTo>
                <a:lnTo>
                  <a:pt x="1263" y="722"/>
                </a:lnTo>
                <a:lnTo>
                  <a:pt x="1268" y="717"/>
                </a:lnTo>
                <a:lnTo>
                  <a:pt x="1273" y="717"/>
                </a:lnTo>
                <a:lnTo>
                  <a:pt x="1273" y="712"/>
                </a:lnTo>
                <a:lnTo>
                  <a:pt x="1278" y="707"/>
                </a:lnTo>
                <a:lnTo>
                  <a:pt x="1278" y="702"/>
                </a:lnTo>
                <a:lnTo>
                  <a:pt x="1278" y="696"/>
                </a:lnTo>
                <a:lnTo>
                  <a:pt x="1273" y="696"/>
                </a:lnTo>
                <a:lnTo>
                  <a:pt x="1273" y="691"/>
                </a:lnTo>
                <a:lnTo>
                  <a:pt x="1273" y="696"/>
                </a:lnTo>
                <a:lnTo>
                  <a:pt x="1268" y="691"/>
                </a:lnTo>
                <a:lnTo>
                  <a:pt x="1268" y="696"/>
                </a:lnTo>
                <a:lnTo>
                  <a:pt x="1268" y="691"/>
                </a:lnTo>
                <a:lnTo>
                  <a:pt x="1268" y="696"/>
                </a:lnTo>
                <a:lnTo>
                  <a:pt x="1263" y="691"/>
                </a:lnTo>
                <a:lnTo>
                  <a:pt x="1263" y="696"/>
                </a:lnTo>
                <a:lnTo>
                  <a:pt x="1257" y="696"/>
                </a:lnTo>
                <a:lnTo>
                  <a:pt x="2276" y="2364"/>
                </a:lnTo>
                <a:lnTo>
                  <a:pt x="1377" y="644"/>
                </a:lnTo>
                <a:lnTo>
                  <a:pt x="1372" y="644"/>
                </a:lnTo>
                <a:lnTo>
                  <a:pt x="1356" y="644"/>
                </a:lnTo>
                <a:lnTo>
                  <a:pt x="1351" y="650"/>
                </a:lnTo>
                <a:lnTo>
                  <a:pt x="1351" y="655"/>
                </a:lnTo>
                <a:lnTo>
                  <a:pt x="1341" y="660"/>
                </a:lnTo>
                <a:lnTo>
                  <a:pt x="1346" y="660"/>
                </a:lnTo>
                <a:lnTo>
                  <a:pt x="1341" y="670"/>
                </a:lnTo>
                <a:lnTo>
                  <a:pt x="1341" y="676"/>
                </a:lnTo>
                <a:lnTo>
                  <a:pt x="1335" y="681"/>
                </a:lnTo>
                <a:lnTo>
                  <a:pt x="1335" y="676"/>
                </a:lnTo>
                <a:lnTo>
                  <a:pt x="1341" y="676"/>
                </a:lnTo>
                <a:lnTo>
                  <a:pt x="1346" y="676"/>
                </a:lnTo>
                <a:lnTo>
                  <a:pt x="1341" y="681"/>
                </a:lnTo>
                <a:lnTo>
                  <a:pt x="1346" y="676"/>
                </a:lnTo>
                <a:lnTo>
                  <a:pt x="1351" y="676"/>
                </a:lnTo>
                <a:lnTo>
                  <a:pt x="1351" y="681"/>
                </a:lnTo>
                <a:lnTo>
                  <a:pt x="1356" y="676"/>
                </a:lnTo>
                <a:lnTo>
                  <a:pt x="1361" y="670"/>
                </a:lnTo>
                <a:lnTo>
                  <a:pt x="1361" y="676"/>
                </a:lnTo>
                <a:lnTo>
                  <a:pt x="1367" y="670"/>
                </a:lnTo>
                <a:lnTo>
                  <a:pt x="1372" y="660"/>
                </a:lnTo>
                <a:lnTo>
                  <a:pt x="1377" y="655"/>
                </a:lnTo>
                <a:lnTo>
                  <a:pt x="1377" y="650"/>
                </a:lnTo>
                <a:lnTo>
                  <a:pt x="1377" y="644"/>
                </a:lnTo>
                <a:lnTo>
                  <a:pt x="2276" y="2364"/>
                </a:lnTo>
                <a:lnTo>
                  <a:pt x="3460" y="1018"/>
                </a:lnTo>
                <a:lnTo>
                  <a:pt x="3403" y="1044"/>
                </a:lnTo>
                <a:lnTo>
                  <a:pt x="3460" y="1024"/>
                </a:lnTo>
                <a:lnTo>
                  <a:pt x="3460" y="1018"/>
                </a:lnTo>
                <a:lnTo>
                  <a:pt x="2276" y="2364"/>
                </a:lnTo>
                <a:lnTo>
                  <a:pt x="1195" y="727"/>
                </a:lnTo>
                <a:lnTo>
                  <a:pt x="1200" y="722"/>
                </a:lnTo>
                <a:lnTo>
                  <a:pt x="1206" y="722"/>
                </a:lnTo>
                <a:lnTo>
                  <a:pt x="1206" y="717"/>
                </a:lnTo>
                <a:lnTo>
                  <a:pt x="1200" y="717"/>
                </a:lnTo>
                <a:lnTo>
                  <a:pt x="1195" y="722"/>
                </a:lnTo>
                <a:lnTo>
                  <a:pt x="1195" y="727"/>
                </a:lnTo>
                <a:lnTo>
                  <a:pt x="2276" y="2364"/>
                </a:lnTo>
                <a:lnTo>
                  <a:pt x="1180" y="561"/>
                </a:lnTo>
                <a:lnTo>
                  <a:pt x="1185" y="561"/>
                </a:lnTo>
                <a:lnTo>
                  <a:pt x="1180" y="566"/>
                </a:lnTo>
                <a:lnTo>
                  <a:pt x="1174" y="577"/>
                </a:lnTo>
                <a:lnTo>
                  <a:pt x="1180" y="572"/>
                </a:lnTo>
                <a:lnTo>
                  <a:pt x="1174" y="577"/>
                </a:lnTo>
                <a:lnTo>
                  <a:pt x="1180" y="577"/>
                </a:lnTo>
                <a:lnTo>
                  <a:pt x="1174" y="577"/>
                </a:lnTo>
                <a:lnTo>
                  <a:pt x="1180" y="577"/>
                </a:lnTo>
                <a:lnTo>
                  <a:pt x="1185" y="577"/>
                </a:lnTo>
                <a:lnTo>
                  <a:pt x="1190" y="577"/>
                </a:lnTo>
                <a:lnTo>
                  <a:pt x="1200" y="566"/>
                </a:lnTo>
                <a:lnTo>
                  <a:pt x="1200" y="561"/>
                </a:lnTo>
                <a:lnTo>
                  <a:pt x="1206" y="561"/>
                </a:lnTo>
                <a:lnTo>
                  <a:pt x="1206" y="556"/>
                </a:lnTo>
                <a:lnTo>
                  <a:pt x="1195" y="556"/>
                </a:lnTo>
                <a:lnTo>
                  <a:pt x="1190" y="556"/>
                </a:lnTo>
                <a:lnTo>
                  <a:pt x="1190" y="561"/>
                </a:lnTo>
                <a:lnTo>
                  <a:pt x="1180" y="561"/>
                </a:lnTo>
                <a:lnTo>
                  <a:pt x="2276" y="2364"/>
                </a:lnTo>
                <a:lnTo>
                  <a:pt x="1174" y="779"/>
                </a:lnTo>
                <a:lnTo>
                  <a:pt x="1159" y="790"/>
                </a:lnTo>
                <a:lnTo>
                  <a:pt x="1164" y="790"/>
                </a:lnTo>
                <a:lnTo>
                  <a:pt x="1154" y="795"/>
                </a:lnTo>
                <a:lnTo>
                  <a:pt x="1143" y="805"/>
                </a:lnTo>
                <a:lnTo>
                  <a:pt x="1138" y="811"/>
                </a:lnTo>
                <a:lnTo>
                  <a:pt x="1143" y="811"/>
                </a:lnTo>
                <a:lnTo>
                  <a:pt x="1138" y="816"/>
                </a:lnTo>
                <a:lnTo>
                  <a:pt x="1143" y="811"/>
                </a:lnTo>
                <a:lnTo>
                  <a:pt x="1143" y="816"/>
                </a:lnTo>
                <a:lnTo>
                  <a:pt x="1143" y="811"/>
                </a:lnTo>
                <a:lnTo>
                  <a:pt x="1148" y="816"/>
                </a:lnTo>
                <a:lnTo>
                  <a:pt x="1148" y="811"/>
                </a:lnTo>
                <a:lnTo>
                  <a:pt x="1164" y="800"/>
                </a:lnTo>
                <a:lnTo>
                  <a:pt x="1164" y="795"/>
                </a:lnTo>
                <a:lnTo>
                  <a:pt x="1169" y="790"/>
                </a:lnTo>
                <a:lnTo>
                  <a:pt x="1174" y="779"/>
                </a:lnTo>
                <a:lnTo>
                  <a:pt x="2276" y="2364"/>
                </a:lnTo>
                <a:lnTo>
                  <a:pt x="1128" y="847"/>
                </a:lnTo>
                <a:lnTo>
                  <a:pt x="1133" y="847"/>
                </a:lnTo>
                <a:lnTo>
                  <a:pt x="1133" y="842"/>
                </a:lnTo>
                <a:lnTo>
                  <a:pt x="1128" y="847"/>
                </a:lnTo>
                <a:lnTo>
                  <a:pt x="2276" y="2364"/>
                </a:lnTo>
                <a:lnTo>
                  <a:pt x="1206" y="826"/>
                </a:lnTo>
                <a:lnTo>
                  <a:pt x="1211" y="826"/>
                </a:lnTo>
                <a:lnTo>
                  <a:pt x="1216" y="821"/>
                </a:lnTo>
                <a:lnTo>
                  <a:pt x="1221" y="821"/>
                </a:lnTo>
                <a:lnTo>
                  <a:pt x="1221" y="816"/>
                </a:lnTo>
                <a:lnTo>
                  <a:pt x="1216" y="811"/>
                </a:lnTo>
                <a:lnTo>
                  <a:pt x="1211" y="811"/>
                </a:lnTo>
                <a:lnTo>
                  <a:pt x="1206" y="816"/>
                </a:lnTo>
                <a:lnTo>
                  <a:pt x="1206" y="821"/>
                </a:lnTo>
                <a:lnTo>
                  <a:pt x="1206" y="826"/>
                </a:lnTo>
                <a:lnTo>
                  <a:pt x="2276" y="2364"/>
                </a:lnTo>
                <a:lnTo>
                  <a:pt x="1138" y="826"/>
                </a:lnTo>
                <a:lnTo>
                  <a:pt x="1138" y="821"/>
                </a:lnTo>
                <a:lnTo>
                  <a:pt x="1128" y="821"/>
                </a:lnTo>
                <a:lnTo>
                  <a:pt x="1122" y="826"/>
                </a:lnTo>
                <a:lnTo>
                  <a:pt x="1117" y="831"/>
                </a:lnTo>
                <a:lnTo>
                  <a:pt x="1122" y="831"/>
                </a:lnTo>
                <a:lnTo>
                  <a:pt x="1117" y="831"/>
                </a:lnTo>
                <a:lnTo>
                  <a:pt x="1122" y="831"/>
                </a:lnTo>
                <a:lnTo>
                  <a:pt x="1128" y="837"/>
                </a:lnTo>
                <a:lnTo>
                  <a:pt x="1128" y="831"/>
                </a:lnTo>
                <a:lnTo>
                  <a:pt x="1133" y="831"/>
                </a:lnTo>
                <a:lnTo>
                  <a:pt x="1138" y="826"/>
                </a:lnTo>
                <a:lnTo>
                  <a:pt x="2276" y="2364"/>
                </a:lnTo>
                <a:lnTo>
                  <a:pt x="1206" y="785"/>
                </a:lnTo>
                <a:lnTo>
                  <a:pt x="1206" y="779"/>
                </a:lnTo>
                <a:lnTo>
                  <a:pt x="1211" y="779"/>
                </a:lnTo>
                <a:lnTo>
                  <a:pt x="1216" y="774"/>
                </a:lnTo>
                <a:lnTo>
                  <a:pt x="1216" y="774"/>
                </a:lnTo>
                <a:lnTo>
                  <a:pt x="1216" y="769"/>
                </a:lnTo>
                <a:lnTo>
                  <a:pt x="1211" y="769"/>
                </a:lnTo>
                <a:lnTo>
                  <a:pt x="1200" y="774"/>
                </a:lnTo>
                <a:lnTo>
                  <a:pt x="1195" y="774"/>
                </a:lnTo>
                <a:lnTo>
                  <a:pt x="1195" y="779"/>
                </a:lnTo>
                <a:lnTo>
                  <a:pt x="1195" y="785"/>
                </a:lnTo>
                <a:lnTo>
                  <a:pt x="1195" y="779"/>
                </a:lnTo>
                <a:lnTo>
                  <a:pt x="1195" y="785"/>
                </a:lnTo>
                <a:lnTo>
                  <a:pt x="1200" y="785"/>
                </a:lnTo>
                <a:lnTo>
                  <a:pt x="1206" y="785"/>
                </a:lnTo>
                <a:lnTo>
                  <a:pt x="2276" y="2364"/>
                </a:lnTo>
                <a:lnTo>
                  <a:pt x="1403" y="463"/>
                </a:lnTo>
                <a:lnTo>
                  <a:pt x="1398" y="463"/>
                </a:lnTo>
                <a:lnTo>
                  <a:pt x="1393" y="463"/>
                </a:lnTo>
                <a:lnTo>
                  <a:pt x="1387" y="468"/>
                </a:lnTo>
                <a:lnTo>
                  <a:pt x="1382" y="468"/>
                </a:lnTo>
                <a:lnTo>
                  <a:pt x="1377" y="473"/>
                </a:lnTo>
                <a:lnTo>
                  <a:pt x="1377" y="478"/>
                </a:lnTo>
                <a:lnTo>
                  <a:pt x="1377" y="483"/>
                </a:lnTo>
                <a:lnTo>
                  <a:pt x="1382" y="478"/>
                </a:lnTo>
                <a:lnTo>
                  <a:pt x="1382" y="483"/>
                </a:lnTo>
                <a:lnTo>
                  <a:pt x="1382" y="478"/>
                </a:lnTo>
                <a:lnTo>
                  <a:pt x="1382" y="483"/>
                </a:lnTo>
                <a:lnTo>
                  <a:pt x="1387" y="478"/>
                </a:lnTo>
                <a:lnTo>
                  <a:pt x="1393" y="478"/>
                </a:lnTo>
                <a:lnTo>
                  <a:pt x="1398" y="473"/>
                </a:lnTo>
                <a:lnTo>
                  <a:pt x="1403" y="468"/>
                </a:lnTo>
                <a:lnTo>
                  <a:pt x="1403" y="463"/>
                </a:lnTo>
                <a:lnTo>
                  <a:pt x="2276" y="2364"/>
                </a:lnTo>
                <a:lnTo>
                  <a:pt x="1242" y="894"/>
                </a:lnTo>
                <a:lnTo>
                  <a:pt x="1237" y="894"/>
                </a:lnTo>
                <a:lnTo>
                  <a:pt x="1237" y="889"/>
                </a:lnTo>
                <a:lnTo>
                  <a:pt x="1231" y="889"/>
                </a:lnTo>
                <a:lnTo>
                  <a:pt x="1216" y="899"/>
                </a:lnTo>
                <a:lnTo>
                  <a:pt x="1211" y="899"/>
                </a:lnTo>
                <a:lnTo>
                  <a:pt x="1211" y="904"/>
                </a:lnTo>
                <a:lnTo>
                  <a:pt x="1206" y="909"/>
                </a:lnTo>
                <a:lnTo>
                  <a:pt x="1206" y="915"/>
                </a:lnTo>
                <a:lnTo>
                  <a:pt x="1206" y="920"/>
                </a:lnTo>
                <a:lnTo>
                  <a:pt x="1211" y="920"/>
                </a:lnTo>
                <a:lnTo>
                  <a:pt x="1216" y="920"/>
                </a:lnTo>
                <a:lnTo>
                  <a:pt x="1221" y="920"/>
                </a:lnTo>
                <a:lnTo>
                  <a:pt x="1226" y="915"/>
                </a:lnTo>
                <a:lnTo>
                  <a:pt x="1231" y="915"/>
                </a:lnTo>
                <a:lnTo>
                  <a:pt x="1231" y="909"/>
                </a:lnTo>
                <a:lnTo>
                  <a:pt x="1237" y="904"/>
                </a:lnTo>
                <a:lnTo>
                  <a:pt x="1242" y="899"/>
                </a:lnTo>
                <a:lnTo>
                  <a:pt x="1242" y="894"/>
                </a:lnTo>
                <a:lnTo>
                  <a:pt x="2276" y="2364"/>
                </a:lnTo>
                <a:lnTo>
                  <a:pt x="1502" y="94"/>
                </a:lnTo>
                <a:lnTo>
                  <a:pt x="1502" y="99"/>
                </a:lnTo>
                <a:lnTo>
                  <a:pt x="1512" y="99"/>
                </a:lnTo>
                <a:lnTo>
                  <a:pt x="1512" y="94"/>
                </a:lnTo>
                <a:lnTo>
                  <a:pt x="1507" y="94"/>
                </a:lnTo>
                <a:lnTo>
                  <a:pt x="1502" y="94"/>
                </a:lnTo>
                <a:lnTo>
                  <a:pt x="2276" y="2364"/>
                </a:lnTo>
                <a:lnTo>
                  <a:pt x="1522" y="156"/>
                </a:lnTo>
                <a:lnTo>
                  <a:pt x="1522" y="161"/>
                </a:lnTo>
                <a:lnTo>
                  <a:pt x="1528" y="156"/>
                </a:lnTo>
                <a:lnTo>
                  <a:pt x="1522" y="156"/>
                </a:lnTo>
                <a:lnTo>
                  <a:pt x="2276" y="2364"/>
                </a:lnTo>
                <a:lnTo>
                  <a:pt x="3346" y="1579"/>
                </a:lnTo>
                <a:lnTo>
                  <a:pt x="3325" y="1507"/>
                </a:lnTo>
                <a:lnTo>
                  <a:pt x="3299" y="1455"/>
                </a:lnTo>
                <a:lnTo>
                  <a:pt x="3304" y="1476"/>
                </a:lnTo>
                <a:lnTo>
                  <a:pt x="3346" y="1579"/>
                </a:lnTo>
                <a:lnTo>
                  <a:pt x="2276" y="2364"/>
                </a:lnTo>
                <a:lnTo>
                  <a:pt x="1491" y="442"/>
                </a:lnTo>
                <a:lnTo>
                  <a:pt x="1486" y="442"/>
                </a:lnTo>
                <a:lnTo>
                  <a:pt x="1486" y="447"/>
                </a:lnTo>
                <a:lnTo>
                  <a:pt x="1491" y="442"/>
                </a:lnTo>
                <a:lnTo>
                  <a:pt x="2276" y="2364"/>
                </a:lnTo>
                <a:lnTo>
                  <a:pt x="1512" y="83"/>
                </a:lnTo>
                <a:lnTo>
                  <a:pt x="1507" y="89"/>
                </a:lnTo>
                <a:lnTo>
                  <a:pt x="1512" y="89"/>
                </a:lnTo>
                <a:lnTo>
                  <a:pt x="1512" y="83"/>
                </a:lnTo>
                <a:lnTo>
                  <a:pt x="2276" y="2364"/>
                </a:lnTo>
                <a:lnTo>
                  <a:pt x="1522" y="166"/>
                </a:lnTo>
                <a:lnTo>
                  <a:pt x="1528" y="166"/>
                </a:lnTo>
                <a:lnTo>
                  <a:pt x="1528" y="161"/>
                </a:lnTo>
                <a:lnTo>
                  <a:pt x="1522" y="161"/>
                </a:lnTo>
                <a:lnTo>
                  <a:pt x="1522" y="166"/>
                </a:lnTo>
                <a:lnTo>
                  <a:pt x="1522" y="161"/>
                </a:lnTo>
                <a:lnTo>
                  <a:pt x="1522" y="166"/>
                </a:lnTo>
                <a:lnTo>
                  <a:pt x="2276" y="2364"/>
                </a:lnTo>
                <a:lnTo>
                  <a:pt x="1522" y="208"/>
                </a:lnTo>
                <a:lnTo>
                  <a:pt x="1522" y="203"/>
                </a:lnTo>
                <a:lnTo>
                  <a:pt x="1528" y="203"/>
                </a:lnTo>
                <a:lnTo>
                  <a:pt x="1533" y="198"/>
                </a:lnTo>
                <a:lnTo>
                  <a:pt x="1538" y="198"/>
                </a:lnTo>
                <a:lnTo>
                  <a:pt x="1538" y="192"/>
                </a:lnTo>
                <a:lnTo>
                  <a:pt x="1543" y="187"/>
                </a:lnTo>
                <a:lnTo>
                  <a:pt x="1543" y="182"/>
                </a:lnTo>
                <a:lnTo>
                  <a:pt x="1543" y="177"/>
                </a:lnTo>
                <a:lnTo>
                  <a:pt x="1538" y="177"/>
                </a:lnTo>
                <a:lnTo>
                  <a:pt x="1533" y="177"/>
                </a:lnTo>
                <a:lnTo>
                  <a:pt x="1517" y="182"/>
                </a:lnTo>
                <a:lnTo>
                  <a:pt x="1517" y="187"/>
                </a:lnTo>
                <a:lnTo>
                  <a:pt x="1512" y="192"/>
                </a:lnTo>
                <a:lnTo>
                  <a:pt x="1512" y="198"/>
                </a:lnTo>
                <a:lnTo>
                  <a:pt x="1507" y="203"/>
                </a:lnTo>
                <a:lnTo>
                  <a:pt x="1512" y="203"/>
                </a:lnTo>
                <a:lnTo>
                  <a:pt x="1507" y="208"/>
                </a:lnTo>
                <a:lnTo>
                  <a:pt x="1512" y="203"/>
                </a:lnTo>
                <a:lnTo>
                  <a:pt x="1512" y="208"/>
                </a:lnTo>
                <a:lnTo>
                  <a:pt x="1517" y="208"/>
                </a:lnTo>
                <a:lnTo>
                  <a:pt x="1522" y="203"/>
                </a:lnTo>
                <a:lnTo>
                  <a:pt x="1522" y="208"/>
                </a:lnTo>
                <a:lnTo>
                  <a:pt x="2276" y="2364"/>
                </a:lnTo>
                <a:lnTo>
                  <a:pt x="1408" y="416"/>
                </a:lnTo>
                <a:lnTo>
                  <a:pt x="1403" y="411"/>
                </a:lnTo>
                <a:lnTo>
                  <a:pt x="1398" y="411"/>
                </a:lnTo>
                <a:lnTo>
                  <a:pt x="1393" y="411"/>
                </a:lnTo>
                <a:lnTo>
                  <a:pt x="1393" y="416"/>
                </a:lnTo>
                <a:lnTo>
                  <a:pt x="1387" y="416"/>
                </a:lnTo>
                <a:lnTo>
                  <a:pt x="1387" y="421"/>
                </a:lnTo>
                <a:lnTo>
                  <a:pt x="1393" y="421"/>
                </a:lnTo>
                <a:lnTo>
                  <a:pt x="1393" y="426"/>
                </a:lnTo>
                <a:lnTo>
                  <a:pt x="1398" y="421"/>
                </a:lnTo>
                <a:lnTo>
                  <a:pt x="1403" y="416"/>
                </a:lnTo>
                <a:lnTo>
                  <a:pt x="1408" y="416"/>
                </a:lnTo>
                <a:lnTo>
                  <a:pt x="2276" y="2364"/>
                </a:lnTo>
                <a:lnTo>
                  <a:pt x="1507" y="104"/>
                </a:lnTo>
                <a:lnTo>
                  <a:pt x="1507" y="109"/>
                </a:lnTo>
                <a:lnTo>
                  <a:pt x="1512" y="109"/>
                </a:lnTo>
                <a:lnTo>
                  <a:pt x="1512" y="114"/>
                </a:lnTo>
                <a:lnTo>
                  <a:pt x="1512" y="109"/>
                </a:lnTo>
                <a:lnTo>
                  <a:pt x="1512" y="114"/>
                </a:lnTo>
                <a:lnTo>
                  <a:pt x="1517" y="109"/>
                </a:lnTo>
                <a:lnTo>
                  <a:pt x="1522" y="104"/>
                </a:lnTo>
                <a:lnTo>
                  <a:pt x="1528" y="104"/>
                </a:lnTo>
                <a:lnTo>
                  <a:pt x="1522" y="99"/>
                </a:lnTo>
                <a:lnTo>
                  <a:pt x="1517" y="99"/>
                </a:lnTo>
                <a:lnTo>
                  <a:pt x="1507" y="104"/>
                </a:lnTo>
                <a:lnTo>
                  <a:pt x="2276" y="2364"/>
                </a:lnTo>
                <a:lnTo>
                  <a:pt x="1439" y="535"/>
                </a:lnTo>
                <a:lnTo>
                  <a:pt x="1439" y="530"/>
                </a:lnTo>
                <a:lnTo>
                  <a:pt x="1434" y="525"/>
                </a:lnTo>
                <a:lnTo>
                  <a:pt x="1429" y="530"/>
                </a:lnTo>
                <a:lnTo>
                  <a:pt x="1434" y="535"/>
                </a:lnTo>
                <a:lnTo>
                  <a:pt x="1439" y="535"/>
                </a:lnTo>
                <a:lnTo>
                  <a:pt x="2276" y="2364"/>
                </a:lnTo>
                <a:lnTo>
                  <a:pt x="1408" y="608"/>
                </a:lnTo>
                <a:lnTo>
                  <a:pt x="1413" y="608"/>
                </a:lnTo>
                <a:lnTo>
                  <a:pt x="1419" y="603"/>
                </a:lnTo>
                <a:lnTo>
                  <a:pt x="1413" y="598"/>
                </a:lnTo>
                <a:lnTo>
                  <a:pt x="1408" y="603"/>
                </a:lnTo>
                <a:lnTo>
                  <a:pt x="1408" y="608"/>
                </a:lnTo>
                <a:lnTo>
                  <a:pt x="2276" y="2364"/>
                </a:lnTo>
                <a:lnTo>
                  <a:pt x="1444" y="385"/>
                </a:lnTo>
                <a:lnTo>
                  <a:pt x="1444" y="390"/>
                </a:lnTo>
                <a:lnTo>
                  <a:pt x="1439" y="385"/>
                </a:lnTo>
                <a:lnTo>
                  <a:pt x="1439" y="390"/>
                </a:lnTo>
                <a:lnTo>
                  <a:pt x="1434" y="390"/>
                </a:lnTo>
                <a:lnTo>
                  <a:pt x="1429" y="390"/>
                </a:lnTo>
                <a:lnTo>
                  <a:pt x="1429" y="395"/>
                </a:lnTo>
                <a:lnTo>
                  <a:pt x="1429" y="400"/>
                </a:lnTo>
                <a:lnTo>
                  <a:pt x="1429" y="405"/>
                </a:lnTo>
                <a:lnTo>
                  <a:pt x="1429" y="411"/>
                </a:lnTo>
                <a:lnTo>
                  <a:pt x="1429" y="405"/>
                </a:lnTo>
                <a:lnTo>
                  <a:pt x="1429" y="411"/>
                </a:lnTo>
                <a:lnTo>
                  <a:pt x="1429" y="416"/>
                </a:lnTo>
                <a:lnTo>
                  <a:pt x="1434" y="411"/>
                </a:lnTo>
                <a:lnTo>
                  <a:pt x="1434" y="416"/>
                </a:lnTo>
                <a:lnTo>
                  <a:pt x="1439" y="416"/>
                </a:lnTo>
                <a:lnTo>
                  <a:pt x="1444" y="416"/>
                </a:lnTo>
                <a:lnTo>
                  <a:pt x="1450" y="411"/>
                </a:lnTo>
                <a:lnTo>
                  <a:pt x="1455" y="411"/>
                </a:lnTo>
                <a:lnTo>
                  <a:pt x="1460" y="405"/>
                </a:lnTo>
                <a:lnTo>
                  <a:pt x="1460" y="400"/>
                </a:lnTo>
                <a:lnTo>
                  <a:pt x="1465" y="400"/>
                </a:lnTo>
                <a:lnTo>
                  <a:pt x="1460" y="395"/>
                </a:lnTo>
                <a:lnTo>
                  <a:pt x="1465" y="395"/>
                </a:lnTo>
                <a:lnTo>
                  <a:pt x="1460" y="395"/>
                </a:lnTo>
                <a:lnTo>
                  <a:pt x="1460" y="390"/>
                </a:lnTo>
                <a:lnTo>
                  <a:pt x="1465" y="390"/>
                </a:lnTo>
                <a:lnTo>
                  <a:pt x="1460" y="390"/>
                </a:lnTo>
                <a:lnTo>
                  <a:pt x="1455" y="390"/>
                </a:lnTo>
                <a:lnTo>
                  <a:pt x="1455" y="385"/>
                </a:lnTo>
                <a:lnTo>
                  <a:pt x="1455" y="390"/>
                </a:lnTo>
                <a:lnTo>
                  <a:pt x="1455" y="385"/>
                </a:lnTo>
                <a:lnTo>
                  <a:pt x="1450" y="385"/>
                </a:lnTo>
                <a:lnTo>
                  <a:pt x="1450" y="390"/>
                </a:lnTo>
                <a:lnTo>
                  <a:pt x="1450" y="385"/>
                </a:lnTo>
                <a:lnTo>
                  <a:pt x="1444" y="385"/>
                </a:lnTo>
                <a:lnTo>
                  <a:pt x="2276" y="2364"/>
                </a:lnTo>
                <a:lnTo>
                  <a:pt x="1444" y="468"/>
                </a:lnTo>
                <a:lnTo>
                  <a:pt x="1434" y="473"/>
                </a:lnTo>
                <a:lnTo>
                  <a:pt x="1434" y="468"/>
                </a:lnTo>
                <a:lnTo>
                  <a:pt x="1429" y="463"/>
                </a:lnTo>
                <a:lnTo>
                  <a:pt x="1424" y="463"/>
                </a:lnTo>
                <a:lnTo>
                  <a:pt x="1419" y="468"/>
                </a:lnTo>
                <a:lnTo>
                  <a:pt x="1413" y="473"/>
                </a:lnTo>
                <a:lnTo>
                  <a:pt x="1408" y="483"/>
                </a:lnTo>
                <a:lnTo>
                  <a:pt x="1413" y="483"/>
                </a:lnTo>
                <a:lnTo>
                  <a:pt x="1408" y="489"/>
                </a:lnTo>
                <a:lnTo>
                  <a:pt x="1413" y="489"/>
                </a:lnTo>
                <a:lnTo>
                  <a:pt x="1419" y="489"/>
                </a:lnTo>
                <a:lnTo>
                  <a:pt x="1424" y="483"/>
                </a:lnTo>
                <a:lnTo>
                  <a:pt x="1429" y="483"/>
                </a:lnTo>
                <a:lnTo>
                  <a:pt x="1429" y="489"/>
                </a:lnTo>
                <a:lnTo>
                  <a:pt x="1434" y="489"/>
                </a:lnTo>
                <a:lnTo>
                  <a:pt x="1429" y="489"/>
                </a:lnTo>
                <a:lnTo>
                  <a:pt x="1434" y="489"/>
                </a:lnTo>
                <a:lnTo>
                  <a:pt x="1439" y="483"/>
                </a:lnTo>
                <a:lnTo>
                  <a:pt x="1444" y="478"/>
                </a:lnTo>
                <a:lnTo>
                  <a:pt x="1444" y="473"/>
                </a:lnTo>
                <a:lnTo>
                  <a:pt x="1444" y="468"/>
                </a:lnTo>
                <a:lnTo>
                  <a:pt x="2276" y="2364"/>
                </a:lnTo>
                <a:lnTo>
                  <a:pt x="1450" y="598"/>
                </a:lnTo>
                <a:lnTo>
                  <a:pt x="1455" y="592"/>
                </a:lnTo>
                <a:lnTo>
                  <a:pt x="1450" y="592"/>
                </a:lnTo>
                <a:lnTo>
                  <a:pt x="1450" y="598"/>
                </a:lnTo>
                <a:lnTo>
                  <a:pt x="2276" y="2364"/>
                </a:lnTo>
                <a:lnTo>
                  <a:pt x="3907" y="286"/>
                </a:lnTo>
                <a:lnTo>
                  <a:pt x="3902" y="286"/>
                </a:lnTo>
                <a:lnTo>
                  <a:pt x="3902" y="291"/>
                </a:lnTo>
                <a:lnTo>
                  <a:pt x="3907" y="291"/>
                </a:lnTo>
                <a:lnTo>
                  <a:pt x="3907" y="286"/>
                </a:lnTo>
                <a:lnTo>
                  <a:pt x="2276" y="2364"/>
                </a:lnTo>
                <a:lnTo>
                  <a:pt x="3876" y="255"/>
                </a:lnTo>
                <a:lnTo>
                  <a:pt x="3871" y="255"/>
                </a:lnTo>
                <a:lnTo>
                  <a:pt x="3865" y="250"/>
                </a:lnTo>
                <a:lnTo>
                  <a:pt x="3860" y="250"/>
                </a:lnTo>
                <a:lnTo>
                  <a:pt x="3845" y="244"/>
                </a:lnTo>
                <a:lnTo>
                  <a:pt x="3850" y="250"/>
                </a:lnTo>
                <a:lnTo>
                  <a:pt x="3845" y="255"/>
                </a:lnTo>
                <a:lnTo>
                  <a:pt x="3850" y="255"/>
                </a:lnTo>
                <a:lnTo>
                  <a:pt x="3855" y="255"/>
                </a:lnTo>
                <a:lnTo>
                  <a:pt x="3860" y="255"/>
                </a:lnTo>
                <a:lnTo>
                  <a:pt x="3865" y="255"/>
                </a:lnTo>
                <a:lnTo>
                  <a:pt x="3871" y="255"/>
                </a:lnTo>
                <a:lnTo>
                  <a:pt x="3871" y="260"/>
                </a:lnTo>
                <a:lnTo>
                  <a:pt x="3876" y="255"/>
                </a:lnTo>
                <a:lnTo>
                  <a:pt x="2276" y="2364"/>
                </a:lnTo>
                <a:lnTo>
                  <a:pt x="3793" y="198"/>
                </a:lnTo>
                <a:lnTo>
                  <a:pt x="3793" y="192"/>
                </a:lnTo>
                <a:lnTo>
                  <a:pt x="3788" y="192"/>
                </a:lnTo>
                <a:lnTo>
                  <a:pt x="3782" y="198"/>
                </a:lnTo>
                <a:lnTo>
                  <a:pt x="3782" y="203"/>
                </a:lnTo>
                <a:lnTo>
                  <a:pt x="3782" y="208"/>
                </a:lnTo>
                <a:lnTo>
                  <a:pt x="3788" y="203"/>
                </a:lnTo>
                <a:lnTo>
                  <a:pt x="3793" y="198"/>
                </a:lnTo>
                <a:lnTo>
                  <a:pt x="2276" y="2364"/>
                </a:lnTo>
                <a:lnTo>
                  <a:pt x="3814" y="234"/>
                </a:lnTo>
                <a:lnTo>
                  <a:pt x="3808" y="234"/>
                </a:lnTo>
                <a:lnTo>
                  <a:pt x="3819" y="234"/>
                </a:lnTo>
                <a:lnTo>
                  <a:pt x="3819" y="239"/>
                </a:lnTo>
                <a:lnTo>
                  <a:pt x="3824" y="239"/>
                </a:lnTo>
                <a:lnTo>
                  <a:pt x="3829" y="239"/>
                </a:lnTo>
                <a:lnTo>
                  <a:pt x="3829" y="234"/>
                </a:lnTo>
                <a:lnTo>
                  <a:pt x="3819" y="234"/>
                </a:lnTo>
                <a:lnTo>
                  <a:pt x="3814" y="234"/>
                </a:lnTo>
                <a:lnTo>
                  <a:pt x="2276" y="2364"/>
                </a:lnTo>
                <a:lnTo>
                  <a:pt x="3938" y="317"/>
                </a:lnTo>
                <a:lnTo>
                  <a:pt x="3933" y="317"/>
                </a:lnTo>
                <a:lnTo>
                  <a:pt x="3933" y="322"/>
                </a:lnTo>
                <a:lnTo>
                  <a:pt x="3938" y="317"/>
                </a:lnTo>
                <a:lnTo>
                  <a:pt x="2276" y="2364"/>
                </a:lnTo>
                <a:lnTo>
                  <a:pt x="644" y="0"/>
                </a:lnTo>
                <a:lnTo>
                  <a:pt x="686" y="89"/>
                </a:lnTo>
                <a:lnTo>
                  <a:pt x="717" y="172"/>
                </a:lnTo>
                <a:lnTo>
                  <a:pt x="686" y="78"/>
                </a:lnTo>
                <a:lnTo>
                  <a:pt x="650" y="0"/>
                </a:lnTo>
                <a:lnTo>
                  <a:pt x="644" y="0"/>
                </a:lnTo>
                <a:lnTo>
                  <a:pt x="2276" y="2364"/>
                </a:lnTo>
                <a:lnTo>
                  <a:pt x="738" y="509"/>
                </a:lnTo>
                <a:lnTo>
                  <a:pt x="728" y="452"/>
                </a:lnTo>
                <a:lnTo>
                  <a:pt x="728" y="411"/>
                </a:lnTo>
                <a:lnTo>
                  <a:pt x="712" y="385"/>
                </a:lnTo>
                <a:lnTo>
                  <a:pt x="728" y="447"/>
                </a:lnTo>
                <a:lnTo>
                  <a:pt x="738" y="509"/>
                </a:lnTo>
                <a:lnTo>
                  <a:pt x="2276" y="2364"/>
                </a:lnTo>
                <a:lnTo>
                  <a:pt x="5" y="982"/>
                </a:lnTo>
                <a:lnTo>
                  <a:pt x="11" y="982"/>
                </a:lnTo>
                <a:lnTo>
                  <a:pt x="11" y="977"/>
                </a:lnTo>
                <a:lnTo>
                  <a:pt x="0" y="982"/>
                </a:lnTo>
                <a:lnTo>
                  <a:pt x="0" y="987"/>
                </a:lnTo>
                <a:lnTo>
                  <a:pt x="5" y="982"/>
                </a:lnTo>
                <a:lnTo>
                  <a:pt x="2276" y="2364"/>
                </a:lnTo>
                <a:lnTo>
                  <a:pt x="4286" y="2998"/>
                </a:lnTo>
                <a:lnTo>
                  <a:pt x="4281" y="3003"/>
                </a:lnTo>
                <a:lnTo>
                  <a:pt x="4292" y="3003"/>
                </a:lnTo>
                <a:lnTo>
                  <a:pt x="4292" y="2998"/>
                </a:lnTo>
                <a:lnTo>
                  <a:pt x="4286" y="2998"/>
                </a:lnTo>
                <a:lnTo>
                  <a:pt x="2276" y="2364"/>
                </a:lnTo>
                <a:lnTo>
                  <a:pt x="3938" y="286"/>
                </a:lnTo>
                <a:lnTo>
                  <a:pt x="3933" y="286"/>
                </a:lnTo>
                <a:lnTo>
                  <a:pt x="3933" y="291"/>
                </a:lnTo>
                <a:lnTo>
                  <a:pt x="3938" y="291"/>
                </a:lnTo>
                <a:lnTo>
                  <a:pt x="3938" y="286"/>
                </a:lnTo>
                <a:lnTo>
                  <a:pt x="3938" y="291"/>
                </a:lnTo>
                <a:lnTo>
                  <a:pt x="3938" y="286"/>
                </a:lnTo>
                <a:lnTo>
                  <a:pt x="2276" y="2364"/>
                </a:lnTo>
                <a:lnTo>
                  <a:pt x="3985" y="296"/>
                </a:lnTo>
                <a:lnTo>
                  <a:pt x="3990" y="302"/>
                </a:lnTo>
                <a:lnTo>
                  <a:pt x="3990" y="296"/>
                </a:lnTo>
                <a:lnTo>
                  <a:pt x="3985" y="296"/>
                </a:lnTo>
                <a:lnTo>
                  <a:pt x="2276" y="2364"/>
                </a:lnTo>
                <a:lnTo>
                  <a:pt x="4364" y="3018"/>
                </a:lnTo>
                <a:lnTo>
                  <a:pt x="4364" y="3008"/>
                </a:lnTo>
                <a:lnTo>
                  <a:pt x="4359" y="3013"/>
                </a:lnTo>
                <a:lnTo>
                  <a:pt x="4359" y="3018"/>
                </a:lnTo>
                <a:lnTo>
                  <a:pt x="4364" y="3018"/>
                </a:lnTo>
                <a:lnTo>
                  <a:pt x="2276" y="2364"/>
                </a:lnTo>
                <a:lnTo>
                  <a:pt x="4369" y="515"/>
                </a:lnTo>
                <a:lnTo>
                  <a:pt x="4375" y="499"/>
                </a:lnTo>
                <a:lnTo>
                  <a:pt x="4369" y="494"/>
                </a:lnTo>
                <a:lnTo>
                  <a:pt x="4359" y="478"/>
                </a:lnTo>
                <a:lnTo>
                  <a:pt x="4343" y="473"/>
                </a:lnTo>
                <a:lnTo>
                  <a:pt x="4328" y="478"/>
                </a:lnTo>
                <a:lnTo>
                  <a:pt x="4292" y="483"/>
                </a:lnTo>
                <a:lnTo>
                  <a:pt x="4286" y="483"/>
                </a:lnTo>
                <a:lnTo>
                  <a:pt x="4286" y="473"/>
                </a:lnTo>
                <a:lnTo>
                  <a:pt x="4286" y="463"/>
                </a:lnTo>
                <a:lnTo>
                  <a:pt x="4271" y="442"/>
                </a:lnTo>
                <a:lnTo>
                  <a:pt x="4255" y="431"/>
                </a:lnTo>
                <a:lnTo>
                  <a:pt x="4260" y="426"/>
                </a:lnTo>
                <a:lnTo>
                  <a:pt x="4266" y="421"/>
                </a:lnTo>
                <a:lnTo>
                  <a:pt x="4276" y="411"/>
                </a:lnTo>
                <a:lnTo>
                  <a:pt x="4281" y="405"/>
                </a:lnTo>
                <a:lnTo>
                  <a:pt x="4276" y="395"/>
                </a:lnTo>
                <a:lnTo>
                  <a:pt x="4250" y="385"/>
                </a:lnTo>
                <a:lnTo>
                  <a:pt x="4234" y="374"/>
                </a:lnTo>
                <a:lnTo>
                  <a:pt x="4229" y="364"/>
                </a:lnTo>
                <a:lnTo>
                  <a:pt x="4229" y="359"/>
                </a:lnTo>
                <a:lnTo>
                  <a:pt x="4250" y="322"/>
                </a:lnTo>
                <a:lnTo>
                  <a:pt x="4250" y="312"/>
                </a:lnTo>
                <a:lnTo>
                  <a:pt x="4240" y="296"/>
                </a:lnTo>
                <a:lnTo>
                  <a:pt x="4208" y="291"/>
                </a:lnTo>
                <a:lnTo>
                  <a:pt x="4198" y="286"/>
                </a:lnTo>
                <a:lnTo>
                  <a:pt x="4193" y="276"/>
                </a:lnTo>
                <a:lnTo>
                  <a:pt x="4198" y="260"/>
                </a:lnTo>
                <a:lnTo>
                  <a:pt x="4208" y="239"/>
                </a:lnTo>
                <a:lnTo>
                  <a:pt x="4219" y="224"/>
                </a:lnTo>
                <a:lnTo>
                  <a:pt x="4208" y="218"/>
                </a:lnTo>
                <a:lnTo>
                  <a:pt x="4193" y="218"/>
                </a:lnTo>
                <a:lnTo>
                  <a:pt x="4177" y="218"/>
                </a:lnTo>
                <a:lnTo>
                  <a:pt x="4167" y="218"/>
                </a:lnTo>
                <a:lnTo>
                  <a:pt x="4162" y="208"/>
                </a:lnTo>
                <a:lnTo>
                  <a:pt x="4156" y="177"/>
                </a:lnTo>
                <a:lnTo>
                  <a:pt x="4156" y="166"/>
                </a:lnTo>
                <a:lnTo>
                  <a:pt x="4141" y="156"/>
                </a:lnTo>
                <a:lnTo>
                  <a:pt x="4099" y="135"/>
                </a:lnTo>
                <a:lnTo>
                  <a:pt x="4073" y="130"/>
                </a:lnTo>
                <a:lnTo>
                  <a:pt x="4079" y="130"/>
                </a:lnTo>
                <a:lnTo>
                  <a:pt x="4073" y="125"/>
                </a:lnTo>
                <a:lnTo>
                  <a:pt x="4063" y="114"/>
                </a:lnTo>
                <a:lnTo>
                  <a:pt x="4053" y="120"/>
                </a:lnTo>
                <a:lnTo>
                  <a:pt x="4042" y="125"/>
                </a:lnTo>
                <a:lnTo>
                  <a:pt x="4027" y="135"/>
                </a:lnTo>
                <a:lnTo>
                  <a:pt x="4006" y="146"/>
                </a:lnTo>
                <a:lnTo>
                  <a:pt x="3985" y="146"/>
                </a:lnTo>
                <a:lnTo>
                  <a:pt x="3975" y="140"/>
                </a:lnTo>
                <a:lnTo>
                  <a:pt x="3959" y="130"/>
                </a:lnTo>
                <a:lnTo>
                  <a:pt x="3954" y="120"/>
                </a:lnTo>
                <a:lnTo>
                  <a:pt x="3949" y="125"/>
                </a:lnTo>
                <a:lnTo>
                  <a:pt x="3943" y="140"/>
                </a:lnTo>
                <a:lnTo>
                  <a:pt x="3949" y="151"/>
                </a:lnTo>
                <a:lnTo>
                  <a:pt x="3954" y="156"/>
                </a:lnTo>
                <a:lnTo>
                  <a:pt x="3969" y="166"/>
                </a:lnTo>
                <a:lnTo>
                  <a:pt x="3969" y="172"/>
                </a:lnTo>
                <a:lnTo>
                  <a:pt x="3969" y="166"/>
                </a:lnTo>
                <a:lnTo>
                  <a:pt x="3980" y="177"/>
                </a:lnTo>
                <a:lnTo>
                  <a:pt x="3975" y="187"/>
                </a:lnTo>
                <a:lnTo>
                  <a:pt x="3975" y="198"/>
                </a:lnTo>
                <a:lnTo>
                  <a:pt x="3985" y="208"/>
                </a:lnTo>
                <a:lnTo>
                  <a:pt x="4011" y="234"/>
                </a:lnTo>
                <a:lnTo>
                  <a:pt x="4037" y="255"/>
                </a:lnTo>
                <a:lnTo>
                  <a:pt x="4042" y="276"/>
                </a:lnTo>
                <a:lnTo>
                  <a:pt x="4042" y="281"/>
                </a:lnTo>
                <a:lnTo>
                  <a:pt x="4032" y="291"/>
                </a:lnTo>
                <a:lnTo>
                  <a:pt x="3995" y="260"/>
                </a:lnTo>
                <a:lnTo>
                  <a:pt x="3969" y="244"/>
                </a:lnTo>
                <a:lnTo>
                  <a:pt x="3933" y="229"/>
                </a:lnTo>
                <a:lnTo>
                  <a:pt x="3912" y="218"/>
                </a:lnTo>
                <a:lnTo>
                  <a:pt x="3891" y="192"/>
                </a:lnTo>
                <a:lnTo>
                  <a:pt x="3850" y="151"/>
                </a:lnTo>
                <a:lnTo>
                  <a:pt x="3871" y="182"/>
                </a:lnTo>
                <a:lnTo>
                  <a:pt x="3881" y="192"/>
                </a:lnTo>
                <a:lnTo>
                  <a:pt x="3876" y="198"/>
                </a:lnTo>
                <a:lnTo>
                  <a:pt x="3876" y="192"/>
                </a:lnTo>
                <a:lnTo>
                  <a:pt x="3782" y="125"/>
                </a:lnTo>
                <a:lnTo>
                  <a:pt x="3788" y="120"/>
                </a:lnTo>
                <a:lnTo>
                  <a:pt x="3782" y="120"/>
                </a:lnTo>
                <a:lnTo>
                  <a:pt x="3788" y="120"/>
                </a:lnTo>
                <a:lnTo>
                  <a:pt x="3788" y="114"/>
                </a:lnTo>
                <a:lnTo>
                  <a:pt x="3782" y="114"/>
                </a:lnTo>
                <a:lnTo>
                  <a:pt x="3788" y="114"/>
                </a:lnTo>
                <a:lnTo>
                  <a:pt x="3782" y="114"/>
                </a:lnTo>
                <a:lnTo>
                  <a:pt x="3777" y="120"/>
                </a:lnTo>
                <a:lnTo>
                  <a:pt x="3694" y="57"/>
                </a:lnTo>
                <a:lnTo>
                  <a:pt x="3689" y="42"/>
                </a:lnTo>
                <a:lnTo>
                  <a:pt x="3689" y="37"/>
                </a:lnTo>
                <a:lnTo>
                  <a:pt x="3684" y="47"/>
                </a:lnTo>
                <a:lnTo>
                  <a:pt x="3678" y="42"/>
                </a:lnTo>
                <a:lnTo>
                  <a:pt x="3684" y="31"/>
                </a:lnTo>
                <a:lnTo>
                  <a:pt x="3684" y="26"/>
                </a:lnTo>
                <a:lnTo>
                  <a:pt x="3678" y="26"/>
                </a:lnTo>
                <a:lnTo>
                  <a:pt x="3678" y="11"/>
                </a:lnTo>
                <a:lnTo>
                  <a:pt x="3684" y="0"/>
                </a:lnTo>
                <a:lnTo>
                  <a:pt x="2858" y="0"/>
                </a:lnTo>
                <a:lnTo>
                  <a:pt x="2852" y="11"/>
                </a:lnTo>
                <a:lnTo>
                  <a:pt x="2837" y="16"/>
                </a:lnTo>
                <a:lnTo>
                  <a:pt x="2785" y="37"/>
                </a:lnTo>
                <a:lnTo>
                  <a:pt x="2774" y="42"/>
                </a:lnTo>
                <a:lnTo>
                  <a:pt x="2769" y="47"/>
                </a:lnTo>
                <a:lnTo>
                  <a:pt x="2774" y="63"/>
                </a:lnTo>
                <a:lnTo>
                  <a:pt x="2780" y="73"/>
                </a:lnTo>
                <a:lnTo>
                  <a:pt x="2780" y="78"/>
                </a:lnTo>
                <a:lnTo>
                  <a:pt x="2780" y="83"/>
                </a:lnTo>
                <a:lnTo>
                  <a:pt x="2774" y="89"/>
                </a:lnTo>
                <a:lnTo>
                  <a:pt x="2780" y="94"/>
                </a:lnTo>
                <a:lnTo>
                  <a:pt x="2795" y="104"/>
                </a:lnTo>
                <a:lnTo>
                  <a:pt x="2800" y="114"/>
                </a:lnTo>
                <a:lnTo>
                  <a:pt x="2795" y="125"/>
                </a:lnTo>
                <a:lnTo>
                  <a:pt x="2806" y="120"/>
                </a:lnTo>
                <a:lnTo>
                  <a:pt x="2806" y="114"/>
                </a:lnTo>
                <a:lnTo>
                  <a:pt x="2811" y="114"/>
                </a:lnTo>
                <a:lnTo>
                  <a:pt x="2816" y="109"/>
                </a:lnTo>
                <a:lnTo>
                  <a:pt x="2837" y="109"/>
                </a:lnTo>
                <a:lnTo>
                  <a:pt x="2858" y="104"/>
                </a:lnTo>
                <a:lnTo>
                  <a:pt x="2863" y="109"/>
                </a:lnTo>
                <a:lnTo>
                  <a:pt x="2863" y="120"/>
                </a:lnTo>
                <a:lnTo>
                  <a:pt x="2858" y="120"/>
                </a:lnTo>
                <a:lnTo>
                  <a:pt x="2852" y="125"/>
                </a:lnTo>
                <a:lnTo>
                  <a:pt x="2858" y="130"/>
                </a:lnTo>
                <a:lnTo>
                  <a:pt x="2868" y="140"/>
                </a:lnTo>
                <a:lnTo>
                  <a:pt x="2868" y="151"/>
                </a:lnTo>
                <a:lnTo>
                  <a:pt x="2868" y="156"/>
                </a:lnTo>
                <a:lnTo>
                  <a:pt x="2863" y="172"/>
                </a:lnTo>
                <a:lnTo>
                  <a:pt x="2858" y="177"/>
                </a:lnTo>
                <a:lnTo>
                  <a:pt x="2847" y="177"/>
                </a:lnTo>
                <a:lnTo>
                  <a:pt x="2842" y="182"/>
                </a:lnTo>
                <a:lnTo>
                  <a:pt x="2842" y="192"/>
                </a:lnTo>
                <a:lnTo>
                  <a:pt x="2837" y="208"/>
                </a:lnTo>
                <a:lnTo>
                  <a:pt x="2837" y="213"/>
                </a:lnTo>
                <a:lnTo>
                  <a:pt x="2837" y="218"/>
                </a:lnTo>
                <a:lnTo>
                  <a:pt x="2837" y="239"/>
                </a:lnTo>
                <a:lnTo>
                  <a:pt x="2837" y="244"/>
                </a:lnTo>
                <a:lnTo>
                  <a:pt x="2832" y="244"/>
                </a:lnTo>
                <a:lnTo>
                  <a:pt x="2816" y="244"/>
                </a:lnTo>
                <a:lnTo>
                  <a:pt x="2811" y="239"/>
                </a:lnTo>
                <a:lnTo>
                  <a:pt x="2800" y="229"/>
                </a:lnTo>
                <a:lnTo>
                  <a:pt x="2795" y="229"/>
                </a:lnTo>
                <a:lnTo>
                  <a:pt x="2795" y="234"/>
                </a:lnTo>
                <a:lnTo>
                  <a:pt x="2800" y="239"/>
                </a:lnTo>
                <a:lnTo>
                  <a:pt x="2806" y="260"/>
                </a:lnTo>
                <a:lnTo>
                  <a:pt x="2800" y="270"/>
                </a:lnTo>
                <a:lnTo>
                  <a:pt x="2795" y="270"/>
                </a:lnTo>
                <a:lnTo>
                  <a:pt x="2790" y="270"/>
                </a:lnTo>
                <a:lnTo>
                  <a:pt x="2790" y="281"/>
                </a:lnTo>
                <a:lnTo>
                  <a:pt x="2795" y="291"/>
                </a:lnTo>
                <a:lnTo>
                  <a:pt x="2785" y="291"/>
                </a:lnTo>
                <a:lnTo>
                  <a:pt x="2790" y="296"/>
                </a:lnTo>
                <a:lnTo>
                  <a:pt x="2811" y="312"/>
                </a:lnTo>
                <a:lnTo>
                  <a:pt x="2816" y="312"/>
                </a:lnTo>
                <a:lnTo>
                  <a:pt x="2816" y="327"/>
                </a:lnTo>
                <a:lnTo>
                  <a:pt x="2816" y="333"/>
                </a:lnTo>
                <a:lnTo>
                  <a:pt x="2811" y="327"/>
                </a:lnTo>
                <a:lnTo>
                  <a:pt x="2806" y="322"/>
                </a:lnTo>
                <a:lnTo>
                  <a:pt x="2800" y="322"/>
                </a:lnTo>
                <a:lnTo>
                  <a:pt x="2795" y="327"/>
                </a:lnTo>
                <a:lnTo>
                  <a:pt x="2800" y="333"/>
                </a:lnTo>
                <a:lnTo>
                  <a:pt x="2806" y="338"/>
                </a:lnTo>
                <a:lnTo>
                  <a:pt x="2800" y="338"/>
                </a:lnTo>
                <a:lnTo>
                  <a:pt x="2795" y="333"/>
                </a:lnTo>
                <a:lnTo>
                  <a:pt x="2780" y="322"/>
                </a:lnTo>
                <a:lnTo>
                  <a:pt x="2774" y="327"/>
                </a:lnTo>
                <a:lnTo>
                  <a:pt x="2774" y="333"/>
                </a:lnTo>
                <a:lnTo>
                  <a:pt x="2785" y="338"/>
                </a:lnTo>
                <a:lnTo>
                  <a:pt x="2790" y="348"/>
                </a:lnTo>
                <a:lnTo>
                  <a:pt x="2790" y="353"/>
                </a:lnTo>
                <a:lnTo>
                  <a:pt x="2785" y="353"/>
                </a:lnTo>
                <a:lnTo>
                  <a:pt x="2774" y="353"/>
                </a:lnTo>
                <a:lnTo>
                  <a:pt x="2769" y="353"/>
                </a:lnTo>
                <a:lnTo>
                  <a:pt x="2774" y="359"/>
                </a:lnTo>
                <a:lnTo>
                  <a:pt x="2785" y="364"/>
                </a:lnTo>
                <a:lnTo>
                  <a:pt x="2785" y="369"/>
                </a:lnTo>
                <a:lnTo>
                  <a:pt x="2785" y="374"/>
                </a:lnTo>
                <a:lnTo>
                  <a:pt x="2774" y="390"/>
                </a:lnTo>
                <a:lnTo>
                  <a:pt x="2774" y="395"/>
                </a:lnTo>
                <a:lnTo>
                  <a:pt x="2774" y="400"/>
                </a:lnTo>
                <a:lnTo>
                  <a:pt x="2785" y="395"/>
                </a:lnTo>
                <a:lnTo>
                  <a:pt x="2790" y="395"/>
                </a:lnTo>
                <a:lnTo>
                  <a:pt x="2790" y="405"/>
                </a:lnTo>
                <a:lnTo>
                  <a:pt x="2790" y="416"/>
                </a:lnTo>
                <a:lnTo>
                  <a:pt x="2790" y="426"/>
                </a:lnTo>
                <a:lnTo>
                  <a:pt x="2800" y="431"/>
                </a:lnTo>
                <a:lnTo>
                  <a:pt x="2806" y="431"/>
                </a:lnTo>
                <a:lnTo>
                  <a:pt x="2806" y="437"/>
                </a:lnTo>
                <a:lnTo>
                  <a:pt x="2800" y="437"/>
                </a:lnTo>
                <a:lnTo>
                  <a:pt x="2800" y="442"/>
                </a:lnTo>
                <a:lnTo>
                  <a:pt x="2800" y="447"/>
                </a:lnTo>
                <a:lnTo>
                  <a:pt x="2811" y="452"/>
                </a:lnTo>
                <a:lnTo>
                  <a:pt x="2832" y="452"/>
                </a:lnTo>
                <a:lnTo>
                  <a:pt x="2842" y="442"/>
                </a:lnTo>
                <a:lnTo>
                  <a:pt x="2847" y="447"/>
                </a:lnTo>
                <a:lnTo>
                  <a:pt x="2858" y="463"/>
                </a:lnTo>
                <a:lnTo>
                  <a:pt x="2863" y="463"/>
                </a:lnTo>
                <a:lnTo>
                  <a:pt x="2868" y="457"/>
                </a:lnTo>
                <a:lnTo>
                  <a:pt x="2868" y="468"/>
                </a:lnTo>
                <a:lnTo>
                  <a:pt x="2863" y="473"/>
                </a:lnTo>
                <a:lnTo>
                  <a:pt x="2847" y="478"/>
                </a:lnTo>
                <a:lnTo>
                  <a:pt x="2816" y="494"/>
                </a:lnTo>
                <a:lnTo>
                  <a:pt x="2785" y="520"/>
                </a:lnTo>
                <a:lnTo>
                  <a:pt x="2754" y="561"/>
                </a:lnTo>
                <a:lnTo>
                  <a:pt x="2774" y="556"/>
                </a:lnTo>
                <a:lnTo>
                  <a:pt x="2795" y="556"/>
                </a:lnTo>
                <a:lnTo>
                  <a:pt x="2800" y="561"/>
                </a:lnTo>
                <a:lnTo>
                  <a:pt x="2811" y="572"/>
                </a:lnTo>
                <a:lnTo>
                  <a:pt x="2821" y="587"/>
                </a:lnTo>
                <a:lnTo>
                  <a:pt x="2837" y="592"/>
                </a:lnTo>
                <a:lnTo>
                  <a:pt x="2842" y="592"/>
                </a:lnTo>
                <a:lnTo>
                  <a:pt x="2837" y="608"/>
                </a:lnTo>
                <a:lnTo>
                  <a:pt x="2821" y="629"/>
                </a:lnTo>
                <a:lnTo>
                  <a:pt x="2832" y="644"/>
                </a:lnTo>
                <a:lnTo>
                  <a:pt x="2837" y="650"/>
                </a:lnTo>
                <a:lnTo>
                  <a:pt x="2847" y="655"/>
                </a:lnTo>
                <a:lnTo>
                  <a:pt x="2878" y="655"/>
                </a:lnTo>
                <a:lnTo>
                  <a:pt x="2910" y="655"/>
                </a:lnTo>
                <a:lnTo>
                  <a:pt x="2920" y="660"/>
                </a:lnTo>
                <a:lnTo>
                  <a:pt x="2920" y="686"/>
                </a:lnTo>
                <a:lnTo>
                  <a:pt x="2925" y="702"/>
                </a:lnTo>
                <a:lnTo>
                  <a:pt x="2930" y="707"/>
                </a:lnTo>
                <a:lnTo>
                  <a:pt x="2951" y="696"/>
                </a:lnTo>
                <a:lnTo>
                  <a:pt x="2977" y="681"/>
                </a:lnTo>
                <a:lnTo>
                  <a:pt x="2977" y="686"/>
                </a:lnTo>
                <a:lnTo>
                  <a:pt x="2998" y="727"/>
                </a:lnTo>
                <a:lnTo>
                  <a:pt x="3029" y="769"/>
                </a:lnTo>
                <a:lnTo>
                  <a:pt x="3019" y="769"/>
                </a:lnTo>
                <a:lnTo>
                  <a:pt x="3008" y="774"/>
                </a:lnTo>
                <a:lnTo>
                  <a:pt x="3013" y="774"/>
                </a:lnTo>
                <a:lnTo>
                  <a:pt x="3034" y="774"/>
                </a:lnTo>
                <a:lnTo>
                  <a:pt x="3060" y="800"/>
                </a:lnTo>
                <a:lnTo>
                  <a:pt x="3045" y="769"/>
                </a:lnTo>
                <a:lnTo>
                  <a:pt x="3050" y="774"/>
                </a:lnTo>
                <a:lnTo>
                  <a:pt x="3055" y="774"/>
                </a:lnTo>
                <a:lnTo>
                  <a:pt x="3071" y="790"/>
                </a:lnTo>
                <a:lnTo>
                  <a:pt x="3081" y="800"/>
                </a:lnTo>
                <a:lnTo>
                  <a:pt x="3086" y="800"/>
                </a:lnTo>
                <a:lnTo>
                  <a:pt x="3091" y="800"/>
                </a:lnTo>
                <a:lnTo>
                  <a:pt x="3091" y="790"/>
                </a:lnTo>
                <a:lnTo>
                  <a:pt x="3076" y="774"/>
                </a:lnTo>
                <a:lnTo>
                  <a:pt x="3071" y="769"/>
                </a:lnTo>
                <a:lnTo>
                  <a:pt x="3081" y="769"/>
                </a:lnTo>
                <a:lnTo>
                  <a:pt x="3076" y="764"/>
                </a:lnTo>
                <a:lnTo>
                  <a:pt x="3071" y="764"/>
                </a:lnTo>
                <a:lnTo>
                  <a:pt x="3091" y="753"/>
                </a:lnTo>
                <a:lnTo>
                  <a:pt x="3102" y="753"/>
                </a:lnTo>
                <a:lnTo>
                  <a:pt x="3097" y="759"/>
                </a:lnTo>
                <a:lnTo>
                  <a:pt x="3097" y="764"/>
                </a:lnTo>
                <a:lnTo>
                  <a:pt x="3091" y="764"/>
                </a:lnTo>
                <a:lnTo>
                  <a:pt x="3086" y="764"/>
                </a:lnTo>
                <a:lnTo>
                  <a:pt x="3138" y="759"/>
                </a:lnTo>
                <a:lnTo>
                  <a:pt x="3154" y="753"/>
                </a:lnTo>
                <a:lnTo>
                  <a:pt x="3149" y="753"/>
                </a:lnTo>
                <a:lnTo>
                  <a:pt x="3123" y="753"/>
                </a:lnTo>
                <a:lnTo>
                  <a:pt x="3117" y="753"/>
                </a:lnTo>
                <a:lnTo>
                  <a:pt x="3133" y="748"/>
                </a:lnTo>
                <a:lnTo>
                  <a:pt x="3143" y="753"/>
                </a:lnTo>
                <a:lnTo>
                  <a:pt x="3149" y="753"/>
                </a:lnTo>
                <a:lnTo>
                  <a:pt x="3169" y="748"/>
                </a:lnTo>
                <a:lnTo>
                  <a:pt x="3185" y="748"/>
                </a:lnTo>
                <a:lnTo>
                  <a:pt x="3211" y="743"/>
                </a:lnTo>
                <a:lnTo>
                  <a:pt x="3237" y="733"/>
                </a:lnTo>
                <a:lnTo>
                  <a:pt x="3247" y="753"/>
                </a:lnTo>
                <a:lnTo>
                  <a:pt x="3263" y="764"/>
                </a:lnTo>
                <a:lnTo>
                  <a:pt x="3284" y="769"/>
                </a:lnTo>
                <a:lnTo>
                  <a:pt x="3310" y="769"/>
                </a:lnTo>
                <a:lnTo>
                  <a:pt x="3330" y="785"/>
                </a:lnTo>
                <a:lnTo>
                  <a:pt x="3320" y="811"/>
                </a:lnTo>
                <a:lnTo>
                  <a:pt x="3320" y="821"/>
                </a:lnTo>
                <a:lnTo>
                  <a:pt x="3330" y="831"/>
                </a:lnTo>
                <a:lnTo>
                  <a:pt x="3341" y="837"/>
                </a:lnTo>
                <a:lnTo>
                  <a:pt x="3351" y="847"/>
                </a:lnTo>
                <a:lnTo>
                  <a:pt x="3362" y="868"/>
                </a:lnTo>
                <a:lnTo>
                  <a:pt x="3367" y="894"/>
                </a:lnTo>
                <a:lnTo>
                  <a:pt x="3367" y="904"/>
                </a:lnTo>
                <a:lnTo>
                  <a:pt x="3377" y="909"/>
                </a:lnTo>
                <a:lnTo>
                  <a:pt x="3398" y="909"/>
                </a:lnTo>
                <a:lnTo>
                  <a:pt x="3403" y="935"/>
                </a:lnTo>
                <a:lnTo>
                  <a:pt x="3403" y="956"/>
                </a:lnTo>
                <a:lnTo>
                  <a:pt x="3393" y="972"/>
                </a:lnTo>
                <a:lnTo>
                  <a:pt x="3382" y="961"/>
                </a:lnTo>
                <a:lnTo>
                  <a:pt x="3377" y="951"/>
                </a:lnTo>
                <a:lnTo>
                  <a:pt x="3367" y="956"/>
                </a:lnTo>
                <a:lnTo>
                  <a:pt x="3362" y="972"/>
                </a:lnTo>
                <a:lnTo>
                  <a:pt x="3367" y="992"/>
                </a:lnTo>
                <a:lnTo>
                  <a:pt x="3372" y="1003"/>
                </a:lnTo>
                <a:lnTo>
                  <a:pt x="3372" y="1008"/>
                </a:lnTo>
                <a:lnTo>
                  <a:pt x="3362" y="1008"/>
                </a:lnTo>
                <a:lnTo>
                  <a:pt x="3351" y="1008"/>
                </a:lnTo>
                <a:lnTo>
                  <a:pt x="3346" y="1018"/>
                </a:lnTo>
                <a:lnTo>
                  <a:pt x="3247" y="1034"/>
                </a:lnTo>
                <a:lnTo>
                  <a:pt x="3206" y="1039"/>
                </a:lnTo>
                <a:lnTo>
                  <a:pt x="3185" y="1034"/>
                </a:lnTo>
                <a:lnTo>
                  <a:pt x="3164" y="1029"/>
                </a:lnTo>
                <a:lnTo>
                  <a:pt x="3154" y="1018"/>
                </a:lnTo>
                <a:lnTo>
                  <a:pt x="3159" y="1008"/>
                </a:lnTo>
                <a:lnTo>
                  <a:pt x="3175" y="998"/>
                </a:lnTo>
                <a:lnTo>
                  <a:pt x="3164" y="1003"/>
                </a:lnTo>
                <a:lnTo>
                  <a:pt x="3149" y="1008"/>
                </a:lnTo>
                <a:lnTo>
                  <a:pt x="3143" y="1024"/>
                </a:lnTo>
                <a:lnTo>
                  <a:pt x="3128" y="1018"/>
                </a:lnTo>
                <a:lnTo>
                  <a:pt x="3123" y="946"/>
                </a:lnTo>
                <a:lnTo>
                  <a:pt x="3112" y="894"/>
                </a:lnTo>
                <a:lnTo>
                  <a:pt x="3097" y="847"/>
                </a:lnTo>
                <a:lnTo>
                  <a:pt x="3112" y="904"/>
                </a:lnTo>
                <a:lnTo>
                  <a:pt x="3117" y="966"/>
                </a:lnTo>
                <a:lnTo>
                  <a:pt x="3117" y="1018"/>
                </a:lnTo>
                <a:lnTo>
                  <a:pt x="3097" y="1024"/>
                </a:lnTo>
                <a:lnTo>
                  <a:pt x="3102" y="992"/>
                </a:lnTo>
                <a:lnTo>
                  <a:pt x="3102" y="977"/>
                </a:lnTo>
                <a:lnTo>
                  <a:pt x="3097" y="982"/>
                </a:lnTo>
                <a:lnTo>
                  <a:pt x="3091" y="1013"/>
                </a:lnTo>
                <a:lnTo>
                  <a:pt x="3086" y="1013"/>
                </a:lnTo>
                <a:lnTo>
                  <a:pt x="3102" y="951"/>
                </a:lnTo>
                <a:lnTo>
                  <a:pt x="3102" y="920"/>
                </a:lnTo>
                <a:lnTo>
                  <a:pt x="3097" y="894"/>
                </a:lnTo>
                <a:lnTo>
                  <a:pt x="3081" y="847"/>
                </a:lnTo>
                <a:lnTo>
                  <a:pt x="3071" y="831"/>
                </a:lnTo>
                <a:lnTo>
                  <a:pt x="3060" y="821"/>
                </a:lnTo>
                <a:lnTo>
                  <a:pt x="3050" y="816"/>
                </a:lnTo>
                <a:lnTo>
                  <a:pt x="3060" y="831"/>
                </a:lnTo>
                <a:lnTo>
                  <a:pt x="3076" y="868"/>
                </a:lnTo>
                <a:lnTo>
                  <a:pt x="3086" y="915"/>
                </a:lnTo>
                <a:lnTo>
                  <a:pt x="3091" y="925"/>
                </a:lnTo>
                <a:lnTo>
                  <a:pt x="3086" y="920"/>
                </a:lnTo>
                <a:lnTo>
                  <a:pt x="3071" y="873"/>
                </a:lnTo>
                <a:lnTo>
                  <a:pt x="3081" y="920"/>
                </a:lnTo>
                <a:lnTo>
                  <a:pt x="3081" y="935"/>
                </a:lnTo>
                <a:lnTo>
                  <a:pt x="3076" y="940"/>
                </a:lnTo>
                <a:lnTo>
                  <a:pt x="3071" y="935"/>
                </a:lnTo>
                <a:lnTo>
                  <a:pt x="3065" y="925"/>
                </a:lnTo>
                <a:lnTo>
                  <a:pt x="3060" y="925"/>
                </a:lnTo>
                <a:lnTo>
                  <a:pt x="3065" y="946"/>
                </a:lnTo>
                <a:lnTo>
                  <a:pt x="3071" y="951"/>
                </a:lnTo>
                <a:lnTo>
                  <a:pt x="3076" y="946"/>
                </a:lnTo>
                <a:lnTo>
                  <a:pt x="3081" y="946"/>
                </a:lnTo>
                <a:lnTo>
                  <a:pt x="3081" y="951"/>
                </a:lnTo>
                <a:lnTo>
                  <a:pt x="3076" y="956"/>
                </a:lnTo>
                <a:lnTo>
                  <a:pt x="3076" y="961"/>
                </a:lnTo>
                <a:lnTo>
                  <a:pt x="3081" y="982"/>
                </a:lnTo>
                <a:lnTo>
                  <a:pt x="3076" y="998"/>
                </a:lnTo>
                <a:lnTo>
                  <a:pt x="3065" y="1034"/>
                </a:lnTo>
                <a:lnTo>
                  <a:pt x="3060" y="1029"/>
                </a:lnTo>
                <a:lnTo>
                  <a:pt x="3050" y="1034"/>
                </a:lnTo>
                <a:lnTo>
                  <a:pt x="3045" y="1039"/>
                </a:lnTo>
                <a:lnTo>
                  <a:pt x="3045" y="1044"/>
                </a:lnTo>
                <a:lnTo>
                  <a:pt x="3050" y="1050"/>
                </a:lnTo>
                <a:lnTo>
                  <a:pt x="3039" y="1065"/>
                </a:lnTo>
                <a:lnTo>
                  <a:pt x="3034" y="1086"/>
                </a:lnTo>
                <a:lnTo>
                  <a:pt x="3034" y="1102"/>
                </a:lnTo>
                <a:lnTo>
                  <a:pt x="3045" y="1122"/>
                </a:lnTo>
                <a:lnTo>
                  <a:pt x="3060" y="1128"/>
                </a:lnTo>
                <a:lnTo>
                  <a:pt x="3086" y="1133"/>
                </a:lnTo>
                <a:lnTo>
                  <a:pt x="3149" y="1128"/>
                </a:lnTo>
                <a:lnTo>
                  <a:pt x="3237" y="1107"/>
                </a:lnTo>
                <a:lnTo>
                  <a:pt x="3175" y="1117"/>
                </a:lnTo>
                <a:lnTo>
                  <a:pt x="3143" y="1122"/>
                </a:lnTo>
                <a:lnTo>
                  <a:pt x="3123" y="1117"/>
                </a:lnTo>
                <a:lnTo>
                  <a:pt x="3102" y="1112"/>
                </a:lnTo>
                <a:lnTo>
                  <a:pt x="3117" y="1112"/>
                </a:lnTo>
                <a:lnTo>
                  <a:pt x="3185" y="1107"/>
                </a:lnTo>
                <a:lnTo>
                  <a:pt x="3190" y="1107"/>
                </a:lnTo>
                <a:lnTo>
                  <a:pt x="3195" y="1107"/>
                </a:lnTo>
                <a:lnTo>
                  <a:pt x="3258" y="1096"/>
                </a:lnTo>
                <a:lnTo>
                  <a:pt x="3336" y="1070"/>
                </a:lnTo>
                <a:lnTo>
                  <a:pt x="3356" y="1086"/>
                </a:lnTo>
                <a:lnTo>
                  <a:pt x="3367" y="1096"/>
                </a:lnTo>
                <a:lnTo>
                  <a:pt x="3382" y="1122"/>
                </a:lnTo>
                <a:lnTo>
                  <a:pt x="3388" y="1117"/>
                </a:lnTo>
                <a:lnTo>
                  <a:pt x="3398" y="1122"/>
                </a:lnTo>
                <a:lnTo>
                  <a:pt x="3398" y="1133"/>
                </a:lnTo>
                <a:lnTo>
                  <a:pt x="3403" y="1133"/>
                </a:lnTo>
                <a:lnTo>
                  <a:pt x="3403" y="1122"/>
                </a:lnTo>
                <a:lnTo>
                  <a:pt x="3424" y="1128"/>
                </a:lnTo>
                <a:lnTo>
                  <a:pt x="3429" y="1128"/>
                </a:lnTo>
                <a:lnTo>
                  <a:pt x="3429" y="1122"/>
                </a:lnTo>
                <a:lnTo>
                  <a:pt x="3429" y="1107"/>
                </a:lnTo>
                <a:lnTo>
                  <a:pt x="3414" y="1091"/>
                </a:lnTo>
                <a:lnTo>
                  <a:pt x="3403" y="1081"/>
                </a:lnTo>
                <a:lnTo>
                  <a:pt x="3382" y="1076"/>
                </a:lnTo>
                <a:lnTo>
                  <a:pt x="3367" y="1060"/>
                </a:lnTo>
                <a:lnTo>
                  <a:pt x="3382" y="1055"/>
                </a:lnTo>
                <a:lnTo>
                  <a:pt x="3403" y="1044"/>
                </a:lnTo>
                <a:lnTo>
                  <a:pt x="3388" y="1050"/>
                </a:lnTo>
                <a:lnTo>
                  <a:pt x="3403" y="1029"/>
                </a:lnTo>
                <a:lnTo>
                  <a:pt x="3408" y="1029"/>
                </a:lnTo>
                <a:lnTo>
                  <a:pt x="3414" y="1029"/>
                </a:lnTo>
                <a:lnTo>
                  <a:pt x="3408" y="1029"/>
                </a:lnTo>
                <a:lnTo>
                  <a:pt x="3450" y="1008"/>
                </a:lnTo>
                <a:lnTo>
                  <a:pt x="3408" y="1018"/>
                </a:lnTo>
                <a:lnTo>
                  <a:pt x="3408" y="1013"/>
                </a:lnTo>
                <a:lnTo>
                  <a:pt x="3414" y="987"/>
                </a:lnTo>
                <a:lnTo>
                  <a:pt x="3429" y="961"/>
                </a:lnTo>
                <a:lnTo>
                  <a:pt x="3434" y="951"/>
                </a:lnTo>
                <a:lnTo>
                  <a:pt x="3429" y="946"/>
                </a:lnTo>
                <a:lnTo>
                  <a:pt x="3434" y="946"/>
                </a:lnTo>
                <a:lnTo>
                  <a:pt x="3460" y="992"/>
                </a:lnTo>
                <a:lnTo>
                  <a:pt x="3471" y="1008"/>
                </a:lnTo>
                <a:lnTo>
                  <a:pt x="3471" y="1013"/>
                </a:lnTo>
                <a:lnTo>
                  <a:pt x="3471" y="1018"/>
                </a:lnTo>
                <a:lnTo>
                  <a:pt x="3476" y="1018"/>
                </a:lnTo>
                <a:lnTo>
                  <a:pt x="3476" y="1024"/>
                </a:lnTo>
                <a:lnTo>
                  <a:pt x="3481" y="1034"/>
                </a:lnTo>
                <a:lnTo>
                  <a:pt x="3481" y="1029"/>
                </a:lnTo>
                <a:lnTo>
                  <a:pt x="3481" y="1034"/>
                </a:lnTo>
                <a:lnTo>
                  <a:pt x="3481" y="1029"/>
                </a:lnTo>
                <a:lnTo>
                  <a:pt x="3465" y="977"/>
                </a:lnTo>
                <a:lnTo>
                  <a:pt x="3460" y="982"/>
                </a:lnTo>
                <a:lnTo>
                  <a:pt x="3434" y="940"/>
                </a:lnTo>
                <a:lnTo>
                  <a:pt x="3434" y="915"/>
                </a:lnTo>
                <a:lnTo>
                  <a:pt x="3450" y="935"/>
                </a:lnTo>
                <a:lnTo>
                  <a:pt x="3460" y="925"/>
                </a:lnTo>
                <a:lnTo>
                  <a:pt x="3471" y="935"/>
                </a:lnTo>
                <a:lnTo>
                  <a:pt x="3476" y="940"/>
                </a:lnTo>
                <a:lnTo>
                  <a:pt x="3476" y="920"/>
                </a:lnTo>
                <a:lnTo>
                  <a:pt x="3471" y="852"/>
                </a:lnTo>
                <a:lnTo>
                  <a:pt x="3465" y="831"/>
                </a:lnTo>
                <a:lnTo>
                  <a:pt x="3450" y="790"/>
                </a:lnTo>
                <a:lnTo>
                  <a:pt x="3439" y="774"/>
                </a:lnTo>
                <a:lnTo>
                  <a:pt x="3424" y="769"/>
                </a:lnTo>
                <a:lnTo>
                  <a:pt x="3403" y="764"/>
                </a:lnTo>
                <a:lnTo>
                  <a:pt x="3398" y="759"/>
                </a:lnTo>
                <a:lnTo>
                  <a:pt x="3398" y="753"/>
                </a:lnTo>
                <a:lnTo>
                  <a:pt x="3408" y="753"/>
                </a:lnTo>
                <a:lnTo>
                  <a:pt x="3429" y="753"/>
                </a:lnTo>
                <a:lnTo>
                  <a:pt x="3450" y="774"/>
                </a:lnTo>
                <a:lnTo>
                  <a:pt x="3471" y="795"/>
                </a:lnTo>
                <a:lnTo>
                  <a:pt x="3476" y="821"/>
                </a:lnTo>
                <a:lnTo>
                  <a:pt x="3486" y="837"/>
                </a:lnTo>
                <a:lnTo>
                  <a:pt x="3476" y="805"/>
                </a:lnTo>
                <a:lnTo>
                  <a:pt x="3476" y="790"/>
                </a:lnTo>
                <a:lnTo>
                  <a:pt x="3481" y="800"/>
                </a:lnTo>
                <a:lnTo>
                  <a:pt x="3486" y="805"/>
                </a:lnTo>
                <a:lnTo>
                  <a:pt x="3491" y="811"/>
                </a:lnTo>
                <a:lnTo>
                  <a:pt x="3507" y="800"/>
                </a:lnTo>
                <a:lnTo>
                  <a:pt x="3512" y="805"/>
                </a:lnTo>
                <a:lnTo>
                  <a:pt x="3507" y="847"/>
                </a:lnTo>
                <a:lnTo>
                  <a:pt x="3507" y="899"/>
                </a:lnTo>
                <a:lnTo>
                  <a:pt x="3512" y="925"/>
                </a:lnTo>
                <a:lnTo>
                  <a:pt x="3523" y="935"/>
                </a:lnTo>
                <a:lnTo>
                  <a:pt x="3533" y="935"/>
                </a:lnTo>
                <a:lnTo>
                  <a:pt x="3538" y="925"/>
                </a:lnTo>
                <a:lnTo>
                  <a:pt x="3538" y="915"/>
                </a:lnTo>
                <a:lnTo>
                  <a:pt x="3528" y="909"/>
                </a:lnTo>
                <a:lnTo>
                  <a:pt x="3517" y="909"/>
                </a:lnTo>
                <a:lnTo>
                  <a:pt x="3517" y="904"/>
                </a:lnTo>
                <a:lnTo>
                  <a:pt x="3517" y="894"/>
                </a:lnTo>
                <a:lnTo>
                  <a:pt x="3533" y="868"/>
                </a:lnTo>
                <a:lnTo>
                  <a:pt x="3543" y="857"/>
                </a:lnTo>
                <a:lnTo>
                  <a:pt x="3549" y="857"/>
                </a:lnTo>
                <a:lnTo>
                  <a:pt x="3554" y="868"/>
                </a:lnTo>
                <a:lnTo>
                  <a:pt x="3554" y="894"/>
                </a:lnTo>
                <a:lnTo>
                  <a:pt x="3554" y="951"/>
                </a:lnTo>
                <a:lnTo>
                  <a:pt x="3564" y="982"/>
                </a:lnTo>
                <a:lnTo>
                  <a:pt x="3575" y="1003"/>
                </a:lnTo>
                <a:lnTo>
                  <a:pt x="3585" y="1013"/>
                </a:lnTo>
                <a:lnTo>
                  <a:pt x="3569" y="987"/>
                </a:lnTo>
                <a:lnTo>
                  <a:pt x="3569" y="977"/>
                </a:lnTo>
                <a:lnTo>
                  <a:pt x="3590" y="992"/>
                </a:lnTo>
                <a:lnTo>
                  <a:pt x="3606" y="1018"/>
                </a:lnTo>
                <a:lnTo>
                  <a:pt x="3616" y="1044"/>
                </a:lnTo>
                <a:lnTo>
                  <a:pt x="3627" y="1096"/>
                </a:lnTo>
                <a:lnTo>
                  <a:pt x="3627" y="1128"/>
                </a:lnTo>
                <a:lnTo>
                  <a:pt x="3621" y="1128"/>
                </a:lnTo>
                <a:lnTo>
                  <a:pt x="3621" y="1112"/>
                </a:lnTo>
                <a:lnTo>
                  <a:pt x="3611" y="1076"/>
                </a:lnTo>
                <a:lnTo>
                  <a:pt x="3606" y="1055"/>
                </a:lnTo>
                <a:lnTo>
                  <a:pt x="3590" y="1039"/>
                </a:lnTo>
                <a:lnTo>
                  <a:pt x="3575" y="1018"/>
                </a:lnTo>
                <a:lnTo>
                  <a:pt x="3554" y="961"/>
                </a:lnTo>
                <a:lnTo>
                  <a:pt x="3549" y="951"/>
                </a:lnTo>
                <a:lnTo>
                  <a:pt x="3543" y="966"/>
                </a:lnTo>
                <a:lnTo>
                  <a:pt x="3543" y="998"/>
                </a:lnTo>
                <a:lnTo>
                  <a:pt x="3538" y="1024"/>
                </a:lnTo>
                <a:lnTo>
                  <a:pt x="3528" y="1034"/>
                </a:lnTo>
                <a:lnTo>
                  <a:pt x="3528" y="1029"/>
                </a:lnTo>
                <a:lnTo>
                  <a:pt x="3523" y="1013"/>
                </a:lnTo>
                <a:lnTo>
                  <a:pt x="3512" y="1003"/>
                </a:lnTo>
                <a:lnTo>
                  <a:pt x="3502" y="998"/>
                </a:lnTo>
                <a:lnTo>
                  <a:pt x="3491" y="1003"/>
                </a:lnTo>
                <a:lnTo>
                  <a:pt x="3491" y="1008"/>
                </a:lnTo>
                <a:lnTo>
                  <a:pt x="3497" y="1008"/>
                </a:lnTo>
                <a:lnTo>
                  <a:pt x="3491" y="1024"/>
                </a:lnTo>
                <a:lnTo>
                  <a:pt x="3497" y="1029"/>
                </a:lnTo>
                <a:lnTo>
                  <a:pt x="3502" y="1018"/>
                </a:lnTo>
                <a:lnTo>
                  <a:pt x="3502" y="1024"/>
                </a:lnTo>
                <a:lnTo>
                  <a:pt x="3502" y="1034"/>
                </a:lnTo>
                <a:lnTo>
                  <a:pt x="3507" y="1034"/>
                </a:lnTo>
                <a:lnTo>
                  <a:pt x="3517" y="1065"/>
                </a:lnTo>
                <a:lnTo>
                  <a:pt x="3507" y="1096"/>
                </a:lnTo>
                <a:lnTo>
                  <a:pt x="3486" y="1039"/>
                </a:lnTo>
                <a:lnTo>
                  <a:pt x="3491" y="1060"/>
                </a:lnTo>
                <a:lnTo>
                  <a:pt x="3486" y="1055"/>
                </a:lnTo>
                <a:lnTo>
                  <a:pt x="3507" y="1107"/>
                </a:lnTo>
                <a:lnTo>
                  <a:pt x="3497" y="1143"/>
                </a:lnTo>
                <a:lnTo>
                  <a:pt x="3491" y="1179"/>
                </a:lnTo>
                <a:lnTo>
                  <a:pt x="3486" y="1185"/>
                </a:lnTo>
                <a:lnTo>
                  <a:pt x="3486" y="1169"/>
                </a:lnTo>
                <a:lnTo>
                  <a:pt x="3481" y="1164"/>
                </a:lnTo>
                <a:lnTo>
                  <a:pt x="3465" y="1242"/>
                </a:lnTo>
                <a:lnTo>
                  <a:pt x="3476" y="1211"/>
                </a:lnTo>
                <a:lnTo>
                  <a:pt x="3481" y="1200"/>
                </a:lnTo>
                <a:lnTo>
                  <a:pt x="3486" y="1205"/>
                </a:lnTo>
                <a:lnTo>
                  <a:pt x="3491" y="1195"/>
                </a:lnTo>
                <a:lnTo>
                  <a:pt x="3491" y="1257"/>
                </a:lnTo>
                <a:lnTo>
                  <a:pt x="3491" y="1273"/>
                </a:lnTo>
                <a:lnTo>
                  <a:pt x="3491" y="1268"/>
                </a:lnTo>
                <a:lnTo>
                  <a:pt x="3497" y="1200"/>
                </a:lnTo>
                <a:lnTo>
                  <a:pt x="3502" y="1164"/>
                </a:lnTo>
                <a:lnTo>
                  <a:pt x="3507" y="1159"/>
                </a:lnTo>
                <a:lnTo>
                  <a:pt x="3512" y="1164"/>
                </a:lnTo>
                <a:lnTo>
                  <a:pt x="3523" y="1174"/>
                </a:lnTo>
                <a:lnTo>
                  <a:pt x="3523" y="1179"/>
                </a:lnTo>
                <a:lnTo>
                  <a:pt x="3523" y="1185"/>
                </a:lnTo>
                <a:lnTo>
                  <a:pt x="3533" y="1257"/>
                </a:lnTo>
                <a:lnTo>
                  <a:pt x="3538" y="1335"/>
                </a:lnTo>
                <a:lnTo>
                  <a:pt x="3533" y="1377"/>
                </a:lnTo>
                <a:lnTo>
                  <a:pt x="3528" y="1434"/>
                </a:lnTo>
                <a:lnTo>
                  <a:pt x="3523" y="1398"/>
                </a:lnTo>
                <a:lnTo>
                  <a:pt x="3523" y="1429"/>
                </a:lnTo>
                <a:lnTo>
                  <a:pt x="3523" y="1439"/>
                </a:lnTo>
                <a:lnTo>
                  <a:pt x="3517" y="1429"/>
                </a:lnTo>
                <a:lnTo>
                  <a:pt x="3507" y="1315"/>
                </a:lnTo>
                <a:lnTo>
                  <a:pt x="3497" y="1237"/>
                </a:lnTo>
                <a:lnTo>
                  <a:pt x="3497" y="1330"/>
                </a:lnTo>
                <a:lnTo>
                  <a:pt x="3512" y="1460"/>
                </a:lnTo>
                <a:lnTo>
                  <a:pt x="3533" y="1616"/>
                </a:lnTo>
                <a:lnTo>
                  <a:pt x="3528" y="1673"/>
                </a:lnTo>
                <a:lnTo>
                  <a:pt x="3528" y="1657"/>
                </a:lnTo>
                <a:lnTo>
                  <a:pt x="3517" y="1626"/>
                </a:lnTo>
                <a:lnTo>
                  <a:pt x="3517" y="1611"/>
                </a:lnTo>
                <a:lnTo>
                  <a:pt x="3523" y="1647"/>
                </a:lnTo>
                <a:lnTo>
                  <a:pt x="3523" y="1663"/>
                </a:lnTo>
                <a:lnTo>
                  <a:pt x="3517" y="1657"/>
                </a:lnTo>
                <a:lnTo>
                  <a:pt x="3512" y="1621"/>
                </a:lnTo>
                <a:lnTo>
                  <a:pt x="3502" y="1564"/>
                </a:lnTo>
                <a:lnTo>
                  <a:pt x="3497" y="1528"/>
                </a:lnTo>
                <a:lnTo>
                  <a:pt x="3497" y="1522"/>
                </a:lnTo>
                <a:lnTo>
                  <a:pt x="3491" y="1528"/>
                </a:lnTo>
                <a:lnTo>
                  <a:pt x="3497" y="1538"/>
                </a:lnTo>
                <a:lnTo>
                  <a:pt x="3486" y="1502"/>
                </a:lnTo>
                <a:lnTo>
                  <a:pt x="3486" y="1491"/>
                </a:lnTo>
                <a:lnTo>
                  <a:pt x="3486" y="1512"/>
                </a:lnTo>
                <a:lnTo>
                  <a:pt x="3497" y="1564"/>
                </a:lnTo>
                <a:lnTo>
                  <a:pt x="3512" y="1621"/>
                </a:lnTo>
                <a:lnTo>
                  <a:pt x="3517" y="1673"/>
                </a:lnTo>
                <a:lnTo>
                  <a:pt x="3512" y="1668"/>
                </a:lnTo>
                <a:lnTo>
                  <a:pt x="3512" y="1652"/>
                </a:lnTo>
                <a:lnTo>
                  <a:pt x="3512" y="1668"/>
                </a:lnTo>
                <a:lnTo>
                  <a:pt x="3507" y="1663"/>
                </a:lnTo>
                <a:lnTo>
                  <a:pt x="3507" y="1652"/>
                </a:lnTo>
                <a:lnTo>
                  <a:pt x="3502" y="1611"/>
                </a:lnTo>
                <a:lnTo>
                  <a:pt x="3491" y="1564"/>
                </a:lnTo>
                <a:lnTo>
                  <a:pt x="3497" y="1585"/>
                </a:lnTo>
                <a:lnTo>
                  <a:pt x="3497" y="1595"/>
                </a:lnTo>
                <a:lnTo>
                  <a:pt x="3491" y="1585"/>
                </a:lnTo>
                <a:lnTo>
                  <a:pt x="3497" y="1621"/>
                </a:lnTo>
                <a:lnTo>
                  <a:pt x="3497" y="1626"/>
                </a:lnTo>
                <a:lnTo>
                  <a:pt x="3502" y="1663"/>
                </a:lnTo>
                <a:lnTo>
                  <a:pt x="3491" y="1657"/>
                </a:lnTo>
                <a:lnTo>
                  <a:pt x="3481" y="1626"/>
                </a:lnTo>
                <a:lnTo>
                  <a:pt x="3465" y="1538"/>
                </a:lnTo>
                <a:lnTo>
                  <a:pt x="3481" y="1631"/>
                </a:lnTo>
                <a:lnTo>
                  <a:pt x="3460" y="1538"/>
                </a:lnTo>
                <a:lnTo>
                  <a:pt x="3465" y="1579"/>
                </a:lnTo>
                <a:lnTo>
                  <a:pt x="3471" y="1595"/>
                </a:lnTo>
                <a:lnTo>
                  <a:pt x="3465" y="1585"/>
                </a:lnTo>
                <a:lnTo>
                  <a:pt x="3471" y="1616"/>
                </a:lnTo>
                <a:lnTo>
                  <a:pt x="3476" y="1657"/>
                </a:lnTo>
                <a:lnTo>
                  <a:pt x="3471" y="1663"/>
                </a:lnTo>
                <a:lnTo>
                  <a:pt x="3465" y="1663"/>
                </a:lnTo>
                <a:lnTo>
                  <a:pt x="3471" y="1673"/>
                </a:lnTo>
                <a:lnTo>
                  <a:pt x="3481" y="1683"/>
                </a:lnTo>
                <a:lnTo>
                  <a:pt x="3486" y="1709"/>
                </a:lnTo>
                <a:lnTo>
                  <a:pt x="3476" y="1720"/>
                </a:lnTo>
                <a:lnTo>
                  <a:pt x="3465" y="1715"/>
                </a:lnTo>
                <a:lnTo>
                  <a:pt x="3424" y="1694"/>
                </a:lnTo>
                <a:lnTo>
                  <a:pt x="3408" y="1689"/>
                </a:lnTo>
                <a:lnTo>
                  <a:pt x="3393" y="1694"/>
                </a:lnTo>
                <a:lnTo>
                  <a:pt x="3372" y="1621"/>
                </a:lnTo>
                <a:lnTo>
                  <a:pt x="3398" y="1605"/>
                </a:lnTo>
                <a:lnTo>
                  <a:pt x="3408" y="1600"/>
                </a:lnTo>
                <a:lnTo>
                  <a:pt x="3398" y="1569"/>
                </a:lnTo>
                <a:lnTo>
                  <a:pt x="3377" y="1590"/>
                </a:lnTo>
                <a:lnTo>
                  <a:pt x="3367" y="1611"/>
                </a:lnTo>
                <a:lnTo>
                  <a:pt x="3294" y="1408"/>
                </a:lnTo>
                <a:lnTo>
                  <a:pt x="3325" y="1486"/>
                </a:lnTo>
                <a:lnTo>
                  <a:pt x="3372" y="1637"/>
                </a:lnTo>
                <a:lnTo>
                  <a:pt x="3377" y="1647"/>
                </a:lnTo>
                <a:lnTo>
                  <a:pt x="3372" y="1652"/>
                </a:lnTo>
                <a:lnTo>
                  <a:pt x="3346" y="1579"/>
                </a:lnTo>
                <a:lnTo>
                  <a:pt x="3362" y="1637"/>
                </a:lnTo>
                <a:lnTo>
                  <a:pt x="3362" y="1652"/>
                </a:lnTo>
                <a:lnTo>
                  <a:pt x="3356" y="1668"/>
                </a:lnTo>
                <a:lnTo>
                  <a:pt x="3351" y="1657"/>
                </a:lnTo>
                <a:lnTo>
                  <a:pt x="3346" y="1657"/>
                </a:lnTo>
                <a:lnTo>
                  <a:pt x="3341" y="1657"/>
                </a:lnTo>
                <a:lnTo>
                  <a:pt x="3330" y="1647"/>
                </a:lnTo>
                <a:lnTo>
                  <a:pt x="3325" y="1642"/>
                </a:lnTo>
                <a:lnTo>
                  <a:pt x="3336" y="1642"/>
                </a:lnTo>
                <a:lnTo>
                  <a:pt x="3341" y="1642"/>
                </a:lnTo>
                <a:lnTo>
                  <a:pt x="3346" y="1637"/>
                </a:lnTo>
                <a:lnTo>
                  <a:pt x="3330" y="1611"/>
                </a:lnTo>
                <a:lnTo>
                  <a:pt x="3320" y="1595"/>
                </a:lnTo>
                <a:lnTo>
                  <a:pt x="3310" y="1590"/>
                </a:lnTo>
                <a:lnTo>
                  <a:pt x="3299" y="1595"/>
                </a:lnTo>
                <a:lnTo>
                  <a:pt x="3315" y="1600"/>
                </a:lnTo>
                <a:lnTo>
                  <a:pt x="3336" y="1626"/>
                </a:lnTo>
                <a:lnTo>
                  <a:pt x="3336" y="1631"/>
                </a:lnTo>
                <a:lnTo>
                  <a:pt x="3325" y="1631"/>
                </a:lnTo>
                <a:lnTo>
                  <a:pt x="3315" y="1626"/>
                </a:lnTo>
                <a:lnTo>
                  <a:pt x="3304" y="1631"/>
                </a:lnTo>
                <a:lnTo>
                  <a:pt x="3299" y="1631"/>
                </a:lnTo>
                <a:lnTo>
                  <a:pt x="3299" y="1637"/>
                </a:lnTo>
                <a:lnTo>
                  <a:pt x="3310" y="1647"/>
                </a:lnTo>
                <a:lnTo>
                  <a:pt x="3330" y="1657"/>
                </a:lnTo>
                <a:lnTo>
                  <a:pt x="3351" y="1678"/>
                </a:lnTo>
                <a:lnTo>
                  <a:pt x="3351" y="1683"/>
                </a:lnTo>
                <a:lnTo>
                  <a:pt x="3351" y="1689"/>
                </a:lnTo>
                <a:lnTo>
                  <a:pt x="3346" y="1704"/>
                </a:lnTo>
                <a:lnTo>
                  <a:pt x="3341" y="1704"/>
                </a:lnTo>
                <a:lnTo>
                  <a:pt x="3330" y="1704"/>
                </a:lnTo>
                <a:lnTo>
                  <a:pt x="3330" y="1709"/>
                </a:lnTo>
                <a:lnTo>
                  <a:pt x="3341" y="1715"/>
                </a:lnTo>
                <a:lnTo>
                  <a:pt x="3320" y="1735"/>
                </a:lnTo>
                <a:lnTo>
                  <a:pt x="3320" y="1746"/>
                </a:lnTo>
                <a:lnTo>
                  <a:pt x="3320" y="1756"/>
                </a:lnTo>
                <a:lnTo>
                  <a:pt x="3320" y="1772"/>
                </a:lnTo>
                <a:lnTo>
                  <a:pt x="3315" y="1782"/>
                </a:lnTo>
                <a:lnTo>
                  <a:pt x="3299" y="1777"/>
                </a:lnTo>
                <a:lnTo>
                  <a:pt x="3289" y="1772"/>
                </a:lnTo>
                <a:lnTo>
                  <a:pt x="3294" y="1808"/>
                </a:lnTo>
                <a:lnTo>
                  <a:pt x="3263" y="1829"/>
                </a:lnTo>
                <a:lnTo>
                  <a:pt x="3258" y="1829"/>
                </a:lnTo>
                <a:lnTo>
                  <a:pt x="3252" y="1813"/>
                </a:lnTo>
                <a:lnTo>
                  <a:pt x="3242" y="1808"/>
                </a:lnTo>
                <a:lnTo>
                  <a:pt x="3232" y="1808"/>
                </a:lnTo>
                <a:lnTo>
                  <a:pt x="3211" y="1824"/>
                </a:lnTo>
                <a:lnTo>
                  <a:pt x="3195" y="1834"/>
                </a:lnTo>
                <a:lnTo>
                  <a:pt x="3190" y="1844"/>
                </a:lnTo>
                <a:lnTo>
                  <a:pt x="3206" y="1855"/>
                </a:lnTo>
                <a:lnTo>
                  <a:pt x="3221" y="1855"/>
                </a:lnTo>
                <a:lnTo>
                  <a:pt x="3237" y="1855"/>
                </a:lnTo>
                <a:lnTo>
                  <a:pt x="3242" y="1865"/>
                </a:lnTo>
                <a:lnTo>
                  <a:pt x="3247" y="1876"/>
                </a:lnTo>
                <a:lnTo>
                  <a:pt x="3252" y="1876"/>
                </a:lnTo>
                <a:lnTo>
                  <a:pt x="3263" y="1860"/>
                </a:lnTo>
                <a:lnTo>
                  <a:pt x="3263" y="1855"/>
                </a:lnTo>
                <a:lnTo>
                  <a:pt x="3263" y="1860"/>
                </a:lnTo>
                <a:lnTo>
                  <a:pt x="3258" y="1870"/>
                </a:lnTo>
                <a:lnTo>
                  <a:pt x="3252" y="1876"/>
                </a:lnTo>
                <a:lnTo>
                  <a:pt x="3252" y="1881"/>
                </a:lnTo>
                <a:lnTo>
                  <a:pt x="3258" y="1891"/>
                </a:lnTo>
                <a:lnTo>
                  <a:pt x="3278" y="1865"/>
                </a:lnTo>
                <a:lnTo>
                  <a:pt x="3268" y="1902"/>
                </a:lnTo>
                <a:lnTo>
                  <a:pt x="3252" y="1922"/>
                </a:lnTo>
                <a:lnTo>
                  <a:pt x="3242" y="1933"/>
                </a:lnTo>
                <a:lnTo>
                  <a:pt x="3258" y="1922"/>
                </a:lnTo>
                <a:lnTo>
                  <a:pt x="3289" y="1902"/>
                </a:lnTo>
                <a:lnTo>
                  <a:pt x="3284" y="1912"/>
                </a:lnTo>
                <a:lnTo>
                  <a:pt x="3278" y="1922"/>
                </a:lnTo>
                <a:lnTo>
                  <a:pt x="3299" y="1891"/>
                </a:lnTo>
                <a:lnTo>
                  <a:pt x="3304" y="1928"/>
                </a:lnTo>
                <a:lnTo>
                  <a:pt x="3304" y="1943"/>
                </a:lnTo>
                <a:lnTo>
                  <a:pt x="3299" y="1943"/>
                </a:lnTo>
                <a:lnTo>
                  <a:pt x="3294" y="1938"/>
                </a:lnTo>
                <a:lnTo>
                  <a:pt x="3289" y="1933"/>
                </a:lnTo>
                <a:lnTo>
                  <a:pt x="3268" y="1938"/>
                </a:lnTo>
                <a:lnTo>
                  <a:pt x="3258" y="1948"/>
                </a:lnTo>
                <a:lnTo>
                  <a:pt x="3252" y="1954"/>
                </a:lnTo>
                <a:lnTo>
                  <a:pt x="3237" y="1995"/>
                </a:lnTo>
                <a:lnTo>
                  <a:pt x="3232" y="2005"/>
                </a:lnTo>
                <a:lnTo>
                  <a:pt x="3232" y="2011"/>
                </a:lnTo>
                <a:lnTo>
                  <a:pt x="3242" y="2011"/>
                </a:lnTo>
                <a:lnTo>
                  <a:pt x="3273" y="1995"/>
                </a:lnTo>
                <a:lnTo>
                  <a:pt x="3273" y="1990"/>
                </a:lnTo>
                <a:lnTo>
                  <a:pt x="3268" y="1990"/>
                </a:lnTo>
                <a:lnTo>
                  <a:pt x="3252" y="1990"/>
                </a:lnTo>
                <a:lnTo>
                  <a:pt x="3263" y="1974"/>
                </a:lnTo>
                <a:lnTo>
                  <a:pt x="3289" y="1985"/>
                </a:lnTo>
                <a:lnTo>
                  <a:pt x="3294" y="1990"/>
                </a:lnTo>
                <a:lnTo>
                  <a:pt x="3289" y="1990"/>
                </a:lnTo>
                <a:lnTo>
                  <a:pt x="3289" y="1995"/>
                </a:lnTo>
                <a:lnTo>
                  <a:pt x="3289" y="2005"/>
                </a:lnTo>
                <a:lnTo>
                  <a:pt x="3284" y="2011"/>
                </a:lnTo>
                <a:lnTo>
                  <a:pt x="3278" y="2021"/>
                </a:lnTo>
                <a:lnTo>
                  <a:pt x="3263" y="2011"/>
                </a:lnTo>
                <a:lnTo>
                  <a:pt x="3258" y="2011"/>
                </a:lnTo>
                <a:lnTo>
                  <a:pt x="3242" y="2016"/>
                </a:lnTo>
                <a:lnTo>
                  <a:pt x="3237" y="2021"/>
                </a:lnTo>
                <a:lnTo>
                  <a:pt x="3247" y="2026"/>
                </a:lnTo>
                <a:lnTo>
                  <a:pt x="3258" y="2031"/>
                </a:lnTo>
                <a:lnTo>
                  <a:pt x="3263" y="2031"/>
                </a:lnTo>
                <a:lnTo>
                  <a:pt x="3263" y="2037"/>
                </a:lnTo>
                <a:lnTo>
                  <a:pt x="3252" y="2052"/>
                </a:lnTo>
                <a:lnTo>
                  <a:pt x="3232" y="2068"/>
                </a:lnTo>
                <a:lnTo>
                  <a:pt x="3221" y="2073"/>
                </a:lnTo>
                <a:lnTo>
                  <a:pt x="3216" y="2073"/>
                </a:lnTo>
                <a:lnTo>
                  <a:pt x="3211" y="2073"/>
                </a:lnTo>
                <a:lnTo>
                  <a:pt x="3211" y="2068"/>
                </a:lnTo>
                <a:lnTo>
                  <a:pt x="3226" y="2057"/>
                </a:lnTo>
                <a:lnTo>
                  <a:pt x="3211" y="2052"/>
                </a:lnTo>
                <a:lnTo>
                  <a:pt x="3180" y="2042"/>
                </a:lnTo>
                <a:lnTo>
                  <a:pt x="3175" y="2042"/>
                </a:lnTo>
                <a:lnTo>
                  <a:pt x="3175" y="2052"/>
                </a:lnTo>
                <a:lnTo>
                  <a:pt x="3169" y="2057"/>
                </a:lnTo>
                <a:lnTo>
                  <a:pt x="3164" y="2057"/>
                </a:lnTo>
                <a:lnTo>
                  <a:pt x="3169" y="2052"/>
                </a:lnTo>
                <a:lnTo>
                  <a:pt x="3164" y="2047"/>
                </a:lnTo>
                <a:lnTo>
                  <a:pt x="3154" y="2052"/>
                </a:lnTo>
                <a:lnTo>
                  <a:pt x="3149" y="2057"/>
                </a:lnTo>
                <a:lnTo>
                  <a:pt x="3149" y="2068"/>
                </a:lnTo>
                <a:lnTo>
                  <a:pt x="3143" y="2068"/>
                </a:lnTo>
                <a:lnTo>
                  <a:pt x="3133" y="2068"/>
                </a:lnTo>
                <a:lnTo>
                  <a:pt x="3128" y="2073"/>
                </a:lnTo>
                <a:lnTo>
                  <a:pt x="3128" y="2078"/>
                </a:lnTo>
                <a:lnTo>
                  <a:pt x="3128" y="2083"/>
                </a:lnTo>
                <a:lnTo>
                  <a:pt x="3133" y="2089"/>
                </a:lnTo>
                <a:lnTo>
                  <a:pt x="3143" y="2089"/>
                </a:lnTo>
                <a:lnTo>
                  <a:pt x="3149" y="2094"/>
                </a:lnTo>
                <a:lnTo>
                  <a:pt x="3149" y="2099"/>
                </a:lnTo>
                <a:lnTo>
                  <a:pt x="3154" y="2109"/>
                </a:lnTo>
                <a:lnTo>
                  <a:pt x="3149" y="2115"/>
                </a:lnTo>
                <a:lnTo>
                  <a:pt x="3143" y="2120"/>
                </a:lnTo>
                <a:lnTo>
                  <a:pt x="3128" y="2120"/>
                </a:lnTo>
                <a:lnTo>
                  <a:pt x="3112" y="2115"/>
                </a:lnTo>
                <a:lnTo>
                  <a:pt x="3117" y="2120"/>
                </a:lnTo>
                <a:lnTo>
                  <a:pt x="3123" y="2130"/>
                </a:lnTo>
                <a:lnTo>
                  <a:pt x="3123" y="2135"/>
                </a:lnTo>
                <a:lnTo>
                  <a:pt x="3112" y="2135"/>
                </a:lnTo>
                <a:lnTo>
                  <a:pt x="3112" y="2146"/>
                </a:lnTo>
                <a:lnTo>
                  <a:pt x="3112" y="2156"/>
                </a:lnTo>
                <a:lnTo>
                  <a:pt x="3107" y="2156"/>
                </a:lnTo>
                <a:lnTo>
                  <a:pt x="3091" y="2161"/>
                </a:lnTo>
                <a:lnTo>
                  <a:pt x="3081" y="2167"/>
                </a:lnTo>
                <a:lnTo>
                  <a:pt x="3086" y="2167"/>
                </a:lnTo>
                <a:lnTo>
                  <a:pt x="3091" y="2172"/>
                </a:lnTo>
                <a:lnTo>
                  <a:pt x="3091" y="2182"/>
                </a:lnTo>
                <a:lnTo>
                  <a:pt x="3091" y="2187"/>
                </a:lnTo>
                <a:lnTo>
                  <a:pt x="3086" y="2192"/>
                </a:lnTo>
                <a:lnTo>
                  <a:pt x="3097" y="2198"/>
                </a:lnTo>
                <a:lnTo>
                  <a:pt x="3102" y="2203"/>
                </a:lnTo>
                <a:lnTo>
                  <a:pt x="3102" y="2208"/>
                </a:lnTo>
                <a:lnTo>
                  <a:pt x="3102" y="2213"/>
                </a:lnTo>
                <a:lnTo>
                  <a:pt x="3107" y="2213"/>
                </a:lnTo>
                <a:lnTo>
                  <a:pt x="3112" y="2213"/>
                </a:lnTo>
                <a:lnTo>
                  <a:pt x="3117" y="2213"/>
                </a:lnTo>
                <a:lnTo>
                  <a:pt x="3117" y="2218"/>
                </a:lnTo>
                <a:lnTo>
                  <a:pt x="3123" y="2224"/>
                </a:lnTo>
                <a:lnTo>
                  <a:pt x="3128" y="2224"/>
                </a:lnTo>
                <a:lnTo>
                  <a:pt x="3138" y="2229"/>
                </a:lnTo>
                <a:lnTo>
                  <a:pt x="3143" y="2229"/>
                </a:lnTo>
                <a:lnTo>
                  <a:pt x="3149" y="2229"/>
                </a:lnTo>
                <a:lnTo>
                  <a:pt x="3154" y="2234"/>
                </a:lnTo>
                <a:lnTo>
                  <a:pt x="3154" y="2239"/>
                </a:lnTo>
                <a:lnTo>
                  <a:pt x="3159" y="2250"/>
                </a:lnTo>
                <a:lnTo>
                  <a:pt x="3169" y="2260"/>
                </a:lnTo>
                <a:lnTo>
                  <a:pt x="3169" y="2265"/>
                </a:lnTo>
                <a:lnTo>
                  <a:pt x="3164" y="2270"/>
                </a:lnTo>
                <a:lnTo>
                  <a:pt x="3164" y="2286"/>
                </a:lnTo>
                <a:lnTo>
                  <a:pt x="3169" y="2291"/>
                </a:lnTo>
                <a:lnTo>
                  <a:pt x="3169" y="2317"/>
                </a:lnTo>
                <a:lnTo>
                  <a:pt x="3175" y="2333"/>
                </a:lnTo>
                <a:lnTo>
                  <a:pt x="3195" y="2380"/>
                </a:lnTo>
                <a:lnTo>
                  <a:pt x="3190" y="2374"/>
                </a:lnTo>
                <a:lnTo>
                  <a:pt x="3185" y="2364"/>
                </a:lnTo>
                <a:lnTo>
                  <a:pt x="3180" y="2359"/>
                </a:lnTo>
                <a:lnTo>
                  <a:pt x="3180" y="2369"/>
                </a:lnTo>
                <a:lnTo>
                  <a:pt x="3185" y="2374"/>
                </a:lnTo>
                <a:lnTo>
                  <a:pt x="3180" y="2385"/>
                </a:lnTo>
                <a:lnTo>
                  <a:pt x="3185" y="2390"/>
                </a:lnTo>
                <a:lnTo>
                  <a:pt x="3190" y="2390"/>
                </a:lnTo>
                <a:lnTo>
                  <a:pt x="3190" y="2395"/>
                </a:lnTo>
                <a:lnTo>
                  <a:pt x="3185" y="2400"/>
                </a:lnTo>
                <a:lnTo>
                  <a:pt x="3180" y="2400"/>
                </a:lnTo>
                <a:lnTo>
                  <a:pt x="3180" y="2390"/>
                </a:lnTo>
                <a:lnTo>
                  <a:pt x="3175" y="2390"/>
                </a:lnTo>
                <a:lnTo>
                  <a:pt x="3169" y="2390"/>
                </a:lnTo>
                <a:lnTo>
                  <a:pt x="3169" y="2400"/>
                </a:lnTo>
                <a:lnTo>
                  <a:pt x="3164" y="2405"/>
                </a:lnTo>
                <a:lnTo>
                  <a:pt x="3175" y="2411"/>
                </a:lnTo>
                <a:lnTo>
                  <a:pt x="3175" y="2416"/>
                </a:lnTo>
                <a:lnTo>
                  <a:pt x="3159" y="2411"/>
                </a:lnTo>
                <a:lnTo>
                  <a:pt x="3138" y="2411"/>
                </a:lnTo>
                <a:lnTo>
                  <a:pt x="3133" y="2411"/>
                </a:lnTo>
                <a:lnTo>
                  <a:pt x="3128" y="2405"/>
                </a:lnTo>
                <a:lnTo>
                  <a:pt x="3107" y="2380"/>
                </a:lnTo>
                <a:lnTo>
                  <a:pt x="3091" y="2364"/>
                </a:lnTo>
                <a:lnTo>
                  <a:pt x="3086" y="2364"/>
                </a:lnTo>
                <a:lnTo>
                  <a:pt x="3086" y="2369"/>
                </a:lnTo>
                <a:lnTo>
                  <a:pt x="3086" y="2380"/>
                </a:lnTo>
                <a:lnTo>
                  <a:pt x="3097" y="2400"/>
                </a:lnTo>
                <a:lnTo>
                  <a:pt x="3128" y="2431"/>
                </a:lnTo>
                <a:lnTo>
                  <a:pt x="3128" y="2437"/>
                </a:lnTo>
                <a:lnTo>
                  <a:pt x="3128" y="2442"/>
                </a:lnTo>
                <a:lnTo>
                  <a:pt x="3128" y="2437"/>
                </a:lnTo>
                <a:lnTo>
                  <a:pt x="3123" y="2431"/>
                </a:lnTo>
                <a:lnTo>
                  <a:pt x="3117" y="2437"/>
                </a:lnTo>
                <a:lnTo>
                  <a:pt x="3117" y="2442"/>
                </a:lnTo>
                <a:lnTo>
                  <a:pt x="3112" y="2437"/>
                </a:lnTo>
                <a:lnTo>
                  <a:pt x="3107" y="2431"/>
                </a:lnTo>
                <a:lnTo>
                  <a:pt x="3102" y="2431"/>
                </a:lnTo>
                <a:lnTo>
                  <a:pt x="3091" y="2431"/>
                </a:lnTo>
                <a:lnTo>
                  <a:pt x="3086" y="2437"/>
                </a:lnTo>
                <a:lnTo>
                  <a:pt x="3081" y="2442"/>
                </a:lnTo>
                <a:lnTo>
                  <a:pt x="3076" y="2447"/>
                </a:lnTo>
                <a:lnTo>
                  <a:pt x="3045" y="2405"/>
                </a:lnTo>
                <a:lnTo>
                  <a:pt x="3034" y="2380"/>
                </a:lnTo>
                <a:lnTo>
                  <a:pt x="3029" y="2364"/>
                </a:lnTo>
                <a:lnTo>
                  <a:pt x="3019" y="2359"/>
                </a:lnTo>
                <a:lnTo>
                  <a:pt x="3013" y="2359"/>
                </a:lnTo>
                <a:lnTo>
                  <a:pt x="3013" y="2364"/>
                </a:lnTo>
                <a:lnTo>
                  <a:pt x="3019" y="2385"/>
                </a:lnTo>
                <a:lnTo>
                  <a:pt x="3045" y="2437"/>
                </a:lnTo>
                <a:lnTo>
                  <a:pt x="3055" y="2457"/>
                </a:lnTo>
                <a:lnTo>
                  <a:pt x="3050" y="2457"/>
                </a:lnTo>
                <a:lnTo>
                  <a:pt x="3045" y="2452"/>
                </a:lnTo>
                <a:lnTo>
                  <a:pt x="3045" y="2463"/>
                </a:lnTo>
                <a:lnTo>
                  <a:pt x="3039" y="2468"/>
                </a:lnTo>
                <a:lnTo>
                  <a:pt x="3039" y="2473"/>
                </a:lnTo>
                <a:lnTo>
                  <a:pt x="3045" y="2473"/>
                </a:lnTo>
                <a:lnTo>
                  <a:pt x="3039" y="2473"/>
                </a:lnTo>
                <a:lnTo>
                  <a:pt x="3039" y="2478"/>
                </a:lnTo>
                <a:lnTo>
                  <a:pt x="3039" y="2483"/>
                </a:lnTo>
                <a:lnTo>
                  <a:pt x="3039" y="2489"/>
                </a:lnTo>
                <a:lnTo>
                  <a:pt x="3039" y="2483"/>
                </a:lnTo>
                <a:lnTo>
                  <a:pt x="3034" y="2478"/>
                </a:lnTo>
                <a:lnTo>
                  <a:pt x="3029" y="2489"/>
                </a:lnTo>
                <a:lnTo>
                  <a:pt x="3034" y="2489"/>
                </a:lnTo>
                <a:lnTo>
                  <a:pt x="3024" y="2489"/>
                </a:lnTo>
                <a:lnTo>
                  <a:pt x="3013" y="2473"/>
                </a:lnTo>
                <a:lnTo>
                  <a:pt x="3008" y="2473"/>
                </a:lnTo>
                <a:lnTo>
                  <a:pt x="3008" y="2478"/>
                </a:lnTo>
                <a:lnTo>
                  <a:pt x="3003" y="2483"/>
                </a:lnTo>
                <a:lnTo>
                  <a:pt x="2998" y="2489"/>
                </a:lnTo>
                <a:lnTo>
                  <a:pt x="2676" y="2489"/>
                </a:lnTo>
                <a:lnTo>
                  <a:pt x="2655" y="2473"/>
                </a:lnTo>
                <a:lnTo>
                  <a:pt x="2660" y="2489"/>
                </a:lnTo>
                <a:lnTo>
                  <a:pt x="2400" y="2483"/>
                </a:lnTo>
                <a:lnTo>
                  <a:pt x="2115" y="2478"/>
                </a:lnTo>
                <a:lnTo>
                  <a:pt x="2037" y="2478"/>
                </a:lnTo>
                <a:lnTo>
                  <a:pt x="1995" y="2447"/>
                </a:lnTo>
                <a:lnTo>
                  <a:pt x="1980" y="2431"/>
                </a:lnTo>
                <a:lnTo>
                  <a:pt x="1990" y="2442"/>
                </a:lnTo>
                <a:lnTo>
                  <a:pt x="2021" y="2473"/>
                </a:lnTo>
                <a:lnTo>
                  <a:pt x="1855" y="2468"/>
                </a:lnTo>
                <a:lnTo>
                  <a:pt x="1595" y="2463"/>
                </a:lnTo>
                <a:lnTo>
                  <a:pt x="1335" y="2463"/>
                </a:lnTo>
                <a:lnTo>
                  <a:pt x="1081" y="2457"/>
                </a:lnTo>
                <a:lnTo>
                  <a:pt x="816" y="2442"/>
                </a:lnTo>
                <a:lnTo>
                  <a:pt x="707" y="2437"/>
                </a:lnTo>
                <a:lnTo>
                  <a:pt x="577" y="2437"/>
                </a:lnTo>
                <a:lnTo>
                  <a:pt x="322" y="2437"/>
                </a:lnTo>
                <a:lnTo>
                  <a:pt x="333" y="2369"/>
                </a:lnTo>
                <a:lnTo>
                  <a:pt x="333" y="2364"/>
                </a:lnTo>
                <a:lnTo>
                  <a:pt x="333" y="2374"/>
                </a:lnTo>
                <a:lnTo>
                  <a:pt x="327" y="2385"/>
                </a:lnTo>
                <a:lnTo>
                  <a:pt x="327" y="2364"/>
                </a:lnTo>
                <a:lnTo>
                  <a:pt x="327" y="2348"/>
                </a:lnTo>
                <a:lnTo>
                  <a:pt x="327" y="2343"/>
                </a:lnTo>
                <a:lnTo>
                  <a:pt x="327" y="2338"/>
                </a:lnTo>
                <a:lnTo>
                  <a:pt x="327" y="2333"/>
                </a:lnTo>
                <a:lnTo>
                  <a:pt x="322" y="2343"/>
                </a:lnTo>
                <a:lnTo>
                  <a:pt x="327" y="2260"/>
                </a:lnTo>
                <a:lnTo>
                  <a:pt x="333" y="2167"/>
                </a:lnTo>
                <a:lnTo>
                  <a:pt x="327" y="2167"/>
                </a:lnTo>
                <a:lnTo>
                  <a:pt x="327" y="2203"/>
                </a:lnTo>
                <a:lnTo>
                  <a:pt x="317" y="2229"/>
                </a:lnTo>
                <a:lnTo>
                  <a:pt x="322" y="2208"/>
                </a:lnTo>
                <a:lnTo>
                  <a:pt x="322" y="2192"/>
                </a:lnTo>
                <a:lnTo>
                  <a:pt x="322" y="2208"/>
                </a:lnTo>
                <a:lnTo>
                  <a:pt x="317" y="2213"/>
                </a:lnTo>
                <a:lnTo>
                  <a:pt x="317" y="2192"/>
                </a:lnTo>
                <a:lnTo>
                  <a:pt x="322" y="2172"/>
                </a:lnTo>
                <a:lnTo>
                  <a:pt x="322" y="2182"/>
                </a:lnTo>
                <a:lnTo>
                  <a:pt x="327" y="2156"/>
                </a:lnTo>
                <a:lnTo>
                  <a:pt x="333" y="2151"/>
                </a:lnTo>
                <a:lnTo>
                  <a:pt x="333" y="2141"/>
                </a:lnTo>
                <a:lnTo>
                  <a:pt x="338" y="2120"/>
                </a:lnTo>
                <a:lnTo>
                  <a:pt x="333" y="2115"/>
                </a:lnTo>
                <a:lnTo>
                  <a:pt x="327" y="2120"/>
                </a:lnTo>
                <a:lnTo>
                  <a:pt x="327" y="2094"/>
                </a:lnTo>
                <a:lnTo>
                  <a:pt x="327" y="2083"/>
                </a:lnTo>
                <a:lnTo>
                  <a:pt x="327" y="2073"/>
                </a:lnTo>
                <a:lnTo>
                  <a:pt x="327" y="2094"/>
                </a:lnTo>
                <a:lnTo>
                  <a:pt x="333" y="2052"/>
                </a:lnTo>
                <a:lnTo>
                  <a:pt x="333" y="2057"/>
                </a:lnTo>
                <a:lnTo>
                  <a:pt x="333" y="2037"/>
                </a:lnTo>
                <a:lnTo>
                  <a:pt x="338" y="2021"/>
                </a:lnTo>
                <a:lnTo>
                  <a:pt x="333" y="2016"/>
                </a:lnTo>
                <a:lnTo>
                  <a:pt x="333" y="2037"/>
                </a:lnTo>
                <a:lnTo>
                  <a:pt x="327" y="2052"/>
                </a:lnTo>
                <a:lnTo>
                  <a:pt x="327" y="2037"/>
                </a:lnTo>
                <a:lnTo>
                  <a:pt x="327" y="2016"/>
                </a:lnTo>
                <a:lnTo>
                  <a:pt x="322" y="2057"/>
                </a:lnTo>
                <a:lnTo>
                  <a:pt x="317" y="2078"/>
                </a:lnTo>
                <a:lnTo>
                  <a:pt x="317" y="2099"/>
                </a:lnTo>
                <a:lnTo>
                  <a:pt x="322" y="2094"/>
                </a:lnTo>
                <a:lnTo>
                  <a:pt x="317" y="2130"/>
                </a:lnTo>
                <a:lnTo>
                  <a:pt x="317" y="2161"/>
                </a:lnTo>
                <a:lnTo>
                  <a:pt x="307" y="2156"/>
                </a:lnTo>
                <a:lnTo>
                  <a:pt x="307" y="2234"/>
                </a:lnTo>
                <a:lnTo>
                  <a:pt x="307" y="2307"/>
                </a:lnTo>
                <a:lnTo>
                  <a:pt x="302" y="2322"/>
                </a:lnTo>
                <a:lnTo>
                  <a:pt x="302" y="2328"/>
                </a:lnTo>
                <a:lnTo>
                  <a:pt x="302" y="2333"/>
                </a:lnTo>
                <a:lnTo>
                  <a:pt x="296" y="2338"/>
                </a:lnTo>
                <a:lnTo>
                  <a:pt x="296" y="2343"/>
                </a:lnTo>
                <a:lnTo>
                  <a:pt x="302" y="2338"/>
                </a:lnTo>
                <a:lnTo>
                  <a:pt x="296" y="2354"/>
                </a:lnTo>
                <a:lnTo>
                  <a:pt x="296" y="2359"/>
                </a:lnTo>
                <a:lnTo>
                  <a:pt x="302" y="2364"/>
                </a:lnTo>
                <a:lnTo>
                  <a:pt x="302" y="2369"/>
                </a:lnTo>
                <a:lnTo>
                  <a:pt x="307" y="2354"/>
                </a:lnTo>
                <a:lnTo>
                  <a:pt x="307" y="2343"/>
                </a:lnTo>
                <a:lnTo>
                  <a:pt x="317" y="2343"/>
                </a:lnTo>
                <a:lnTo>
                  <a:pt x="307" y="2395"/>
                </a:lnTo>
                <a:lnTo>
                  <a:pt x="302" y="2416"/>
                </a:lnTo>
                <a:lnTo>
                  <a:pt x="296" y="2426"/>
                </a:lnTo>
                <a:lnTo>
                  <a:pt x="296" y="2437"/>
                </a:lnTo>
                <a:lnTo>
                  <a:pt x="291" y="2437"/>
                </a:lnTo>
                <a:lnTo>
                  <a:pt x="239" y="2447"/>
                </a:lnTo>
                <a:lnTo>
                  <a:pt x="208" y="2457"/>
                </a:lnTo>
                <a:lnTo>
                  <a:pt x="187" y="2468"/>
                </a:lnTo>
                <a:lnTo>
                  <a:pt x="187" y="2483"/>
                </a:lnTo>
                <a:lnTo>
                  <a:pt x="192" y="2494"/>
                </a:lnTo>
                <a:lnTo>
                  <a:pt x="203" y="2499"/>
                </a:lnTo>
                <a:lnTo>
                  <a:pt x="218" y="2509"/>
                </a:lnTo>
                <a:lnTo>
                  <a:pt x="255" y="2525"/>
                </a:lnTo>
                <a:lnTo>
                  <a:pt x="291" y="2530"/>
                </a:lnTo>
                <a:lnTo>
                  <a:pt x="286" y="2598"/>
                </a:lnTo>
                <a:lnTo>
                  <a:pt x="291" y="2598"/>
                </a:lnTo>
                <a:lnTo>
                  <a:pt x="286" y="2613"/>
                </a:lnTo>
                <a:lnTo>
                  <a:pt x="286" y="2634"/>
                </a:lnTo>
                <a:lnTo>
                  <a:pt x="291" y="2650"/>
                </a:lnTo>
                <a:lnTo>
                  <a:pt x="286" y="2660"/>
                </a:lnTo>
                <a:lnTo>
                  <a:pt x="296" y="2676"/>
                </a:lnTo>
                <a:lnTo>
                  <a:pt x="286" y="2717"/>
                </a:lnTo>
                <a:lnTo>
                  <a:pt x="291" y="2707"/>
                </a:lnTo>
                <a:lnTo>
                  <a:pt x="286" y="2722"/>
                </a:lnTo>
                <a:lnTo>
                  <a:pt x="286" y="2780"/>
                </a:lnTo>
                <a:lnTo>
                  <a:pt x="276" y="2842"/>
                </a:lnTo>
                <a:lnTo>
                  <a:pt x="281" y="2831"/>
                </a:lnTo>
                <a:lnTo>
                  <a:pt x="286" y="2837"/>
                </a:lnTo>
                <a:lnTo>
                  <a:pt x="276" y="2878"/>
                </a:lnTo>
                <a:lnTo>
                  <a:pt x="276" y="2930"/>
                </a:lnTo>
                <a:lnTo>
                  <a:pt x="281" y="2930"/>
                </a:lnTo>
                <a:lnTo>
                  <a:pt x="276" y="2946"/>
                </a:lnTo>
                <a:lnTo>
                  <a:pt x="281" y="2946"/>
                </a:lnTo>
                <a:lnTo>
                  <a:pt x="276" y="2998"/>
                </a:lnTo>
                <a:lnTo>
                  <a:pt x="270" y="3039"/>
                </a:lnTo>
                <a:lnTo>
                  <a:pt x="276" y="3029"/>
                </a:lnTo>
                <a:lnTo>
                  <a:pt x="281" y="3024"/>
                </a:lnTo>
                <a:lnTo>
                  <a:pt x="276" y="3102"/>
                </a:lnTo>
                <a:lnTo>
                  <a:pt x="276" y="3107"/>
                </a:lnTo>
                <a:lnTo>
                  <a:pt x="327" y="3107"/>
                </a:lnTo>
                <a:lnTo>
                  <a:pt x="333" y="3086"/>
                </a:lnTo>
                <a:lnTo>
                  <a:pt x="327" y="3086"/>
                </a:lnTo>
                <a:lnTo>
                  <a:pt x="327" y="3076"/>
                </a:lnTo>
                <a:lnTo>
                  <a:pt x="327" y="3081"/>
                </a:lnTo>
                <a:lnTo>
                  <a:pt x="322" y="3076"/>
                </a:lnTo>
                <a:lnTo>
                  <a:pt x="317" y="3076"/>
                </a:lnTo>
                <a:lnTo>
                  <a:pt x="317" y="3060"/>
                </a:lnTo>
                <a:lnTo>
                  <a:pt x="322" y="3050"/>
                </a:lnTo>
                <a:lnTo>
                  <a:pt x="322" y="3044"/>
                </a:lnTo>
                <a:lnTo>
                  <a:pt x="322" y="3034"/>
                </a:lnTo>
                <a:lnTo>
                  <a:pt x="322" y="3013"/>
                </a:lnTo>
                <a:lnTo>
                  <a:pt x="322" y="2998"/>
                </a:lnTo>
                <a:lnTo>
                  <a:pt x="327" y="2982"/>
                </a:lnTo>
                <a:lnTo>
                  <a:pt x="327" y="2961"/>
                </a:lnTo>
                <a:lnTo>
                  <a:pt x="327" y="2972"/>
                </a:lnTo>
                <a:lnTo>
                  <a:pt x="322" y="2977"/>
                </a:lnTo>
                <a:lnTo>
                  <a:pt x="322" y="2961"/>
                </a:lnTo>
                <a:lnTo>
                  <a:pt x="327" y="2941"/>
                </a:lnTo>
                <a:lnTo>
                  <a:pt x="468" y="2946"/>
                </a:lnTo>
                <a:lnTo>
                  <a:pt x="582" y="2941"/>
                </a:lnTo>
                <a:lnTo>
                  <a:pt x="722" y="2941"/>
                </a:lnTo>
                <a:lnTo>
                  <a:pt x="915" y="2941"/>
                </a:lnTo>
                <a:lnTo>
                  <a:pt x="977" y="2935"/>
                </a:lnTo>
                <a:lnTo>
                  <a:pt x="1034" y="2930"/>
                </a:lnTo>
                <a:lnTo>
                  <a:pt x="1122" y="2930"/>
                </a:lnTo>
                <a:lnTo>
                  <a:pt x="1226" y="2935"/>
                </a:lnTo>
                <a:lnTo>
                  <a:pt x="1413" y="2935"/>
                </a:lnTo>
                <a:lnTo>
                  <a:pt x="1574" y="2941"/>
                </a:lnTo>
                <a:lnTo>
                  <a:pt x="1735" y="2941"/>
                </a:lnTo>
                <a:lnTo>
                  <a:pt x="2452" y="2935"/>
                </a:lnTo>
                <a:lnTo>
                  <a:pt x="1980" y="2935"/>
                </a:lnTo>
                <a:lnTo>
                  <a:pt x="1829" y="2935"/>
                </a:lnTo>
                <a:lnTo>
                  <a:pt x="1522" y="2935"/>
                </a:lnTo>
                <a:lnTo>
                  <a:pt x="1439" y="2935"/>
                </a:lnTo>
                <a:lnTo>
                  <a:pt x="1091" y="2930"/>
                </a:lnTo>
                <a:lnTo>
                  <a:pt x="1050" y="2930"/>
                </a:lnTo>
                <a:lnTo>
                  <a:pt x="935" y="2930"/>
                </a:lnTo>
                <a:lnTo>
                  <a:pt x="868" y="2935"/>
                </a:lnTo>
                <a:lnTo>
                  <a:pt x="592" y="2935"/>
                </a:lnTo>
                <a:lnTo>
                  <a:pt x="437" y="2935"/>
                </a:lnTo>
                <a:lnTo>
                  <a:pt x="379" y="2930"/>
                </a:lnTo>
                <a:lnTo>
                  <a:pt x="327" y="2935"/>
                </a:lnTo>
                <a:lnTo>
                  <a:pt x="333" y="2909"/>
                </a:lnTo>
                <a:lnTo>
                  <a:pt x="327" y="2925"/>
                </a:lnTo>
                <a:lnTo>
                  <a:pt x="322" y="2930"/>
                </a:lnTo>
                <a:lnTo>
                  <a:pt x="322" y="2915"/>
                </a:lnTo>
                <a:lnTo>
                  <a:pt x="322" y="2899"/>
                </a:lnTo>
                <a:lnTo>
                  <a:pt x="327" y="2904"/>
                </a:lnTo>
                <a:lnTo>
                  <a:pt x="333" y="2899"/>
                </a:lnTo>
                <a:lnTo>
                  <a:pt x="327" y="2889"/>
                </a:lnTo>
                <a:lnTo>
                  <a:pt x="322" y="2889"/>
                </a:lnTo>
                <a:lnTo>
                  <a:pt x="338" y="2831"/>
                </a:lnTo>
                <a:lnTo>
                  <a:pt x="333" y="2831"/>
                </a:lnTo>
                <a:lnTo>
                  <a:pt x="333" y="2837"/>
                </a:lnTo>
                <a:lnTo>
                  <a:pt x="327" y="2842"/>
                </a:lnTo>
                <a:lnTo>
                  <a:pt x="327" y="2857"/>
                </a:lnTo>
                <a:lnTo>
                  <a:pt x="322" y="2857"/>
                </a:lnTo>
                <a:lnTo>
                  <a:pt x="322" y="2842"/>
                </a:lnTo>
                <a:lnTo>
                  <a:pt x="327" y="2811"/>
                </a:lnTo>
                <a:lnTo>
                  <a:pt x="317" y="2842"/>
                </a:lnTo>
                <a:lnTo>
                  <a:pt x="317" y="2795"/>
                </a:lnTo>
                <a:lnTo>
                  <a:pt x="317" y="2754"/>
                </a:lnTo>
                <a:lnTo>
                  <a:pt x="322" y="2670"/>
                </a:lnTo>
                <a:lnTo>
                  <a:pt x="327" y="2691"/>
                </a:lnTo>
                <a:lnTo>
                  <a:pt x="327" y="2696"/>
                </a:lnTo>
                <a:lnTo>
                  <a:pt x="333" y="2696"/>
                </a:lnTo>
                <a:lnTo>
                  <a:pt x="338" y="2639"/>
                </a:lnTo>
                <a:lnTo>
                  <a:pt x="338" y="2644"/>
                </a:lnTo>
                <a:lnTo>
                  <a:pt x="338" y="2618"/>
                </a:lnTo>
                <a:lnTo>
                  <a:pt x="338" y="2608"/>
                </a:lnTo>
                <a:lnTo>
                  <a:pt x="333" y="2598"/>
                </a:lnTo>
                <a:lnTo>
                  <a:pt x="333" y="2608"/>
                </a:lnTo>
                <a:lnTo>
                  <a:pt x="333" y="2618"/>
                </a:lnTo>
                <a:lnTo>
                  <a:pt x="327" y="2618"/>
                </a:lnTo>
                <a:lnTo>
                  <a:pt x="333" y="2582"/>
                </a:lnTo>
                <a:lnTo>
                  <a:pt x="327" y="2608"/>
                </a:lnTo>
                <a:lnTo>
                  <a:pt x="327" y="2634"/>
                </a:lnTo>
                <a:lnTo>
                  <a:pt x="327" y="2629"/>
                </a:lnTo>
                <a:lnTo>
                  <a:pt x="333" y="2618"/>
                </a:lnTo>
                <a:lnTo>
                  <a:pt x="327" y="2655"/>
                </a:lnTo>
                <a:lnTo>
                  <a:pt x="317" y="2676"/>
                </a:lnTo>
                <a:lnTo>
                  <a:pt x="317" y="2681"/>
                </a:lnTo>
                <a:lnTo>
                  <a:pt x="317" y="2676"/>
                </a:lnTo>
                <a:lnTo>
                  <a:pt x="307" y="2655"/>
                </a:lnTo>
                <a:lnTo>
                  <a:pt x="322" y="2613"/>
                </a:lnTo>
                <a:lnTo>
                  <a:pt x="327" y="2567"/>
                </a:lnTo>
                <a:lnTo>
                  <a:pt x="317" y="2546"/>
                </a:lnTo>
                <a:lnTo>
                  <a:pt x="327" y="2535"/>
                </a:lnTo>
                <a:lnTo>
                  <a:pt x="447" y="2541"/>
                </a:lnTo>
                <a:lnTo>
                  <a:pt x="525" y="2546"/>
                </a:lnTo>
                <a:lnTo>
                  <a:pt x="618" y="2551"/>
                </a:lnTo>
                <a:lnTo>
                  <a:pt x="592" y="2546"/>
                </a:lnTo>
                <a:lnTo>
                  <a:pt x="598" y="2546"/>
                </a:lnTo>
                <a:lnTo>
                  <a:pt x="665" y="2541"/>
                </a:lnTo>
                <a:lnTo>
                  <a:pt x="769" y="2541"/>
                </a:lnTo>
                <a:lnTo>
                  <a:pt x="831" y="2546"/>
                </a:lnTo>
                <a:lnTo>
                  <a:pt x="883" y="2556"/>
                </a:lnTo>
                <a:lnTo>
                  <a:pt x="1003" y="2572"/>
                </a:lnTo>
                <a:lnTo>
                  <a:pt x="1003" y="2577"/>
                </a:lnTo>
                <a:lnTo>
                  <a:pt x="1013" y="2582"/>
                </a:lnTo>
                <a:lnTo>
                  <a:pt x="1070" y="2593"/>
                </a:lnTo>
                <a:lnTo>
                  <a:pt x="1143" y="2593"/>
                </a:lnTo>
                <a:lnTo>
                  <a:pt x="1252" y="2593"/>
                </a:lnTo>
                <a:lnTo>
                  <a:pt x="1257" y="2598"/>
                </a:lnTo>
                <a:lnTo>
                  <a:pt x="1257" y="2603"/>
                </a:lnTo>
                <a:lnTo>
                  <a:pt x="1268" y="2603"/>
                </a:lnTo>
                <a:lnTo>
                  <a:pt x="1309" y="2608"/>
                </a:lnTo>
                <a:lnTo>
                  <a:pt x="1372" y="2608"/>
                </a:lnTo>
                <a:lnTo>
                  <a:pt x="1408" y="2603"/>
                </a:lnTo>
                <a:lnTo>
                  <a:pt x="1455" y="2598"/>
                </a:lnTo>
                <a:lnTo>
                  <a:pt x="1522" y="2593"/>
                </a:lnTo>
                <a:lnTo>
                  <a:pt x="1642" y="2587"/>
                </a:lnTo>
                <a:lnTo>
                  <a:pt x="1761" y="2582"/>
                </a:lnTo>
                <a:lnTo>
                  <a:pt x="1709" y="2582"/>
                </a:lnTo>
                <a:lnTo>
                  <a:pt x="1460" y="2587"/>
                </a:lnTo>
                <a:lnTo>
                  <a:pt x="1283" y="2582"/>
                </a:lnTo>
                <a:lnTo>
                  <a:pt x="1237" y="2577"/>
                </a:lnTo>
                <a:lnTo>
                  <a:pt x="1439" y="2577"/>
                </a:lnTo>
                <a:lnTo>
                  <a:pt x="1647" y="2577"/>
                </a:lnTo>
                <a:lnTo>
                  <a:pt x="1834" y="2577"/>
                </a:lnTo>
                <a:lnTo>
                  <a:pt x="1761" y="2582"/>
                </a:lnTo>
                <a:lnTo>
                  <a:pt x="1912" y="2582"/>
                </a:lnTo>
                <a:lnTo>
                  <a:pt x="2203" y="2582"/>
                </a:lnTo>
                <a:lnTo>
                  <a:pt x="2208" y="2587"/>
                </a:lnTo>
                <a:lnTo>
                  <a:pt x="2203" y="2582"/>
                </a:lnTo>
                <a:lnTo>
                  <a:pt x="2904" y="2577"/>
                </a:lnTo>
                <a:lnTo>
                  <a:pt x="2889" y="2582"/>
                </a:lnTo>
                <a:lnTo>
                  <a:pt x="2889" y="2587"/>
                </a:lnTo>
                <a:lnTo>
                  <a:pt x="2894" y="2587"/>
                </a:lnTo>
                <a:lnTo>
                  <a:pt x="2894" y="2593"/>
                </a:lnTo>
                <a:lnTo>
                  <a:pt x="2889" y="2593"/>
                </a:lnTo>
                <a:lnTo>
                  <a:pt x="2878" y="2587"/>
                </a:lnTo>
                <a:lnTo>
                  <a:pt x="2873" y="2582"/>
                </a:lnTo>
                <a:lnTo>
                  <a:pt x="2863" y="2582"/>
                </a:lnTo>
                <a:lnTo>
                  <a:pt x="2863" y="2587"/>
                </a:lnTo>
                <a:lnTo>
                  <a:pt x="2868" y="2587"/>
                </a:lnTo>
                <a:lnTo>
                  <a:pt x="2873" y="2598"/>
                </a:lnTo>
                <a:lnTo>
                  <a:pt x="2873" y="2613"/>
                </a:lnTo>
                <a:lnTo>
                  <a:pt x="2878" y="2618"/>
                </a:lnTo>
                <a:lnTo>
                  <a:pt x="2884" y="2618"/>
                </a:lnTo>
                <a:lnTo>
                  <a:pt x="2878" y="2629"/>
                </a:lnTo>
                <a:lnTo>
                  <a:pt x="2868" y="2634"/>
                </a:lnTo>
                <a:lnTo>
                  <a:pt x="2863" y="2644"/>
                </a:lnTo>
                <a:lnTo>
                  <a:pt x="2863" y="2660"/>
                </a:lnTo>
                <a:lnTo>
                  <a:pt x="2837" y="2670"/>
                </a:lnTo>
                <a:lnTo>
                  <a:pt x="2816" y="2676"/>
                </a:lnTo>
                <a:lnTo>
                  <a:pt x="2806" y="2686"/>
                </a:lnTo>
                <a:lnTo>
                  <a:pt x="2806" y="2707"/>
                </a:lnTo>
                <a:lnTo>
                  <a:pt x="2800" y="2722"/>
                </a:lnTo>
                <a:lnTo>
                  <a:pt x="2795" y="2738"/>
                </a:lnTo>
                <a:lnTo>
                  <a:pt x="2780" y="2754"/>
                </a:lnTo>
                <a:lnTo>
                  <a:pt x="2754" y="2774"/>
                </a:lnTo>
                <a:lnTo>
                  <a:pt x="2743" y="2785"/>
                </a:lnTo>
                <a:lnTo>
                  <a:pt x="2743" y="2790"/>
                </a:lnTo>
                <a:lnTo>
                  <a:pt x="2759" y="2790"/>
                </a:lnTo>
                <a:lnTo>
                  <a:pt x="2780" y="2795"/>
                </a:lnTo>
                <a:lnTo>
                  <a:pt x="2785" y="2805"/>
                </a:lnTo>
                <a:lnTo>
                  <a:pt x="2785" y="2811"/>
                </a:lnTo>
                <a:lnTo>
                  <a:pt x="2769" y="2821"/>
                </a:lnTo>
                <a:lnTo>
                  <a:pt x="2754" y="2826"/>
                </a:lnTo>
                <a:lnTo>
                  <a:pt x="2733" y="2826"/>
                </a:lnTo>
                <a:lnTo>
                  <a:pt x="2712" y="2816"/>
                </a:lnTo>
                <a:lnTo>
                  <a:pt x="2686" y="2811"/>
                </a:lnTo>
                <a:lnTo>
                  <a:pt x="2665" y="2811"/>
                </a:lnTo>
                <a:lnTo>
                  <a:pt x="2645" y="2826"/>
                </a:lnTo>
                <a:lnTo>
                  <a:pt x="2634" y="2842"/>
                </a:lnTo>
                <a:lnTo>
                  <a:pt x="2634" y="2857"/>
                </a:lnTo>
                <a:lnTo>
                  <a:pt x="2639" y="2863"/>
                </a:lnTo>
                <a:lnTo>
                  <a:pt x="2655" y="2857"/>
                </a:lnTo>
                <a:lnTo>
                  <a:pt x="2665" y="2852"/>
                </a:lnTo>
                <a:lnTo>
                  <a:pt x="2681" y="2852"/>
                </a:lnTo>
                <a:lnTo>
                  <a:pt x="2691" y="2863"/>
                </a:lnTo>
                <a:lnTo>
                  <a:pt x="1637" y="2868"/>
                </a:lnTo>
                <a:lnTo>
                  <a:pt x="1398" y="2863"/>
                </a:lnTo>
                <a:lnTo>
                  <a:pt x="1164" y="2863"/>
                </a:lnTo>
                <a:lnTo>
                  <a:pt x="1029" y="2852"/>
                </a:lnTo>
                <a:lnTo>
                  <a:pt x="946" y="2847"/>
                </a:lnTo>
                <a:lnTo>
                  <a:pt x="702" y="2847"/>
                </a:lnTo>
                <a:lnTo>
                  <a:pt x="660" y="2847"/>
                </a:lnTo>
                <a:lnTo>
                  <a:pt x="639" y="2847"/>
                </a:lnTo>
                <a:lnTo>
                  <a:pt x="613" y="2863"/>
                </a:lnTo>
                <a:lnTo>
                  <a:pt x="608" y="2868"/>
                </a:lnTo>
                <a:lnTo>
                  <a:pt x="608" y="2873"/>
                </a:lnTo>
                <a:lnTo>
                  <a:pt x="639" y="2883"/>
                </a:lnTo>
                <a:lnTo>
                  <a:pt x="754" y="2894"/>
                </a:lnTo>
                <a:lnTo>
                  <a:pt x="811" y="2899"/>
                </a:lnTo>
                <a:lnTo>
                  <a:pt x="857" y="2899"/>
                </a:lnTo>
                <a:lnTo>
                  <a:pt x="904" y="2894"/>
                </a:lnTo>
                <a:lnTo>
                  <a:pt x="972" y="2899"/>
                </a:lnTo>
                <a:lnTo>
                  <a:pt x="1070" y="2904"/>
                </a:lnTo>
                <a:lnTo>
                  <a:pt x="1185" y="2909"/>
                </a:lnTo>
                <a:lnTo>
                  <a:pt x="1335" y="2909"/>
                </a:lnTo>
                <a:lnTo>
                  <a:pt x="1554" y="2904"/>
                </a:lnTo>
                <a:lnTo>
                  <a:pt x="1855" y="2894"/>
                </a:lnTo>
                <a:lnTo>
                  <a:pt x="2182" y="2889"/>
                </a:lnTo>
                <a:lnTo>
                  <a:pt x="2645" y="2889"/>
                </a:lnTo>
                <a:lnTo>
                  <a:pt x="2702" y="2889"/>
                </a:lnTo>
                <a:lnTo>
                  <a:pt x="2697" y="2909"/>
                </a:lnTo>
                <a:lnTo>
                  <a:pt x="2691" y="2925"/>
                </a:lnTo>
                <a:lnTo>
                  <a:pt x="2691" y="2946"/>
                </a:lnTo>
                <a:lnTo>
                  <a:pt x="2723" y="2909"/>
                </a:lnTo>
                <a:lnTo>
                  <a:pt x="2728" y="2909"/>
                </a:lnTo>
                <a:lnTo>
                  <a:pt x="2738" y="2930"/>
                </a:lnTo>
                <a:lnTo>
                  <a:pt x="2749" y="2941"/>
                </a:lnTo>
                <a:lnTo>
                  <a:pt x="2754" y="2946"/>
                </a:lnTo>
                <a:lnTo>
                  <a:pt x="2738" y="2977"/>
                </a:lnTo>
                <a:lnTo>
                  <a:pt x="2743" y="2982"/>
                </a:lnTo>
                <a:lnTo>
                  <a:pt x="2759" y="2972"/>
                </a:lnTo>
                <a:lnTo>
                  <a:pt x="2769" y="2951"/>
                </a:lnTo>
                <a:lnTo>
                  <a:pt x="2774" y="2951"/>
                </a:lnTo>
                <a:lnTo>
                  <a:pt x="2785" y="2961"/>
                </a:lnTo>
                <a:lnTo>
                  <a:pt x="2785" y="2972"/>
                </a:lnTo>
                <a:lnTo>
                  <a:pt x="2780" y="2972"/>
                </a:lnTo>
                <a:lnTo>
                  <a:pt x="2759" y="2977"/>
                </a:lnTo>
                <a:lnTo>
                  <a:pt x="2754" y="2982"/>
                </a:lnTo>
                <a:lnTo>
                  <a:pt x="2764" y="2987"/>
                </a:lnTo>
                <a:lnTo>
                  <a:pt x="2785" y="3013"/>
                </a:lnTo>
                <a:lnTo>
                  <a:pt x="2774" y="3029"/>
                </a:lnTo>
                <a:lnTo>
                  <a:pt x="2754" y="3013"/>
                </a:lnTo>
                <a:lnTo>
                  <a:pt x="2743" y="3003"/>
                </a:lnTo>
                <a:lnTo>
                  <a:pt x="2738" y="2987"/>
                </a:lnTo>
                <a:lnTo>
                  <a:pt x="2733" y="2967"/>
                </a:lnTo>
                <a:lnTo>
                  <a:pt x="2728" y="2956"/>
                </a:lnTo>
                <a:lnTo>
                  <a:pt x="2723" y="2972"/>
                </a:lnTo>
                <a:lnTo>
                  <a:pt x="2712" y="2993"/>
                </a:lnTo>
                <a:lnTo>
                  <a:pt x="2707" y="2998"/>
                </a:lnTo>
                <a:lnTo>
                  <a:pt x="2702" y="3003"/>
                </a:lnTo>
                <a:lnTo>
                  <a:pt x="2712" y="3013"/>
                </a:lnTo>
                <a:lnTo>
                  <a:pt x="2728" y="3018"/>
                </a:lnTo>
                <a:lnTo>
                  <a:pt x="2733" y="3018"/>
                </a:lnTo>
                <a:lnTo>
                  <a:pt x="2738" y="3018"/>
                </a:lnTo>
                <a:lnTo>
                  <a:pt x="2733" y="3029"/>
                </a:lnTo>
                <a:lnTo>
                  <a:pt x="2723" y="3055"/>
                </a:lnTo>
                <a:lnTo>
                  <a:pt x="2723" y="3060"/>
                </a:lnTo>
                <a:lnTo>
                  <a:pt x="2738" y="3060"/>
                </a:lnTo>
                <a:lnTo>
                  <a:pt x="2759" y="3060"/>
                </a:lnTo>
                <a:lnTo>
                  <a:pt x="2759" y="3107"/>
                </a:lnTo>
                <a:lnTo>
                  <a:pt x="2795" y="3107"/>
                </a:lnTo>
                <a:lnTo>
                  <a:pt x="2800" y="3086"/>
                </a:lnTo>
                <a:lnTo>
                  <a:pt x="2806" y="3065"/>
                </a:lnTo>
                <a:lnTo>
                  <a:pt x="2816" y="3055"/>
                </a:lnTo>
                <a:lnTo>
                  <a:pt x="2821" y="3055"/>
                </a:lnTo>
                <a:lnTo>
                  <a:pt x="2832" y="3055"/>
                </a:lnTo>
                <a:lnTo>
                  <a:pt x="2847" y="3081"/>
                </a:lnTo>
                <a:lnTo>
                  <a:pt x="2868" y="3107"/>
                </a:lnTo>
                <a:lnTo>
                  <a:pt x="3034" y="3107"/>
                </a:lnTo>
                <a:lnTo>
                  <a:pt x="3050" y="3091"/>
                </a:lnTo>
                <a:lnTo>
                  <a:pt x="3050" y="3107"/>
                </a:lnTo>
                <a:lnTo>
                  <a:pt x="3206" y="3107"/>
                </a:lnTo>
                <a:lnTo>
                  <a:pt x="3216" y="3091"/>
                </a:lnTo>
                <a:lnTo>
                  <a:pt x="3226" y="3091"/>
                </a:lnTo>
                <a:lnTo>
                  <a:pt x="3237" y="3096"/>
                </a:lnTo>
                <a:lnTo>
                  <a:pt x="3242" y="3107"/>
                </a:lnTo>
                <a:lnTo>
                  <a:pt x="4281" y="3107"/>
                </a:lnTo>
                <a:lnTo>
                  <a:pt x="4276" y="3081"/>
                </a:lnTo>
                <a:lnTo>
                  <a:pt x="4260" y="3055"/>
                </a:lnTo>
                <a:lnTo>
                  <a:pt x="4245" y="3034"/>
                </a:lnTo>
                <a:lnTo>
                  <a:pt x="4224" y="3018"/>
                </a:lnTo>
                <a:lnTo>
                  <a:pt x="4208" y="3003"/>
                </a:lnTo>
                <a:lnTo>
                  <a:pt x="4208" y="2993"/>
                </a:lnTo>
                <a:lnTo>
                  <a:pt x="4208" y="2982"/>
                </a:lnTo>
                <a:lnTo>
                  <a:pt x="4219" y="2967"/>
                </a:lnTo>
                <a:lnTo>
                  <a:pt x="4234" y="2967"/>
                </a:lnTo>
                <a:lnTo>
                  <a:pt x="4260" y="2977"/>
                </a:lnTo>
                <a:lnTo>
                  <a:pt x="4292" y="2998"/>
                </a:lnTo>
                <a:lnTo>
                  <a:pt x="4312" y="3018"/>
                </a:lnTo>
                <a:lnTo>
                  <a:pt x="4317" y="3034"/>
                </a:lnTo>
                <a:lnTo>
                  <a:pt x="4317" y="3055"/>
                </a:lnTo>
                <a:lnTo>
                  <a:pt x="4323" y="3070"/>
                </a:lnTo>
                <a:lnTo>
                  <a:pt x="4338" y="3091"/>
                </a:lnTo>
                <a:lnTo>
                  <a:pt x="4354" y="3107"/>
                </a:lnTo>
                <a:lnTo>
                  <a:pt x="4380" y="3107"/>
                </a:lnTo>
                <a:lnTo>
                  <a:pt x="4385" y="3096"/>
                </a:lnTo>
                <a:lnTo>
                  <a:pt x="4390" y="3081"/>
                </a:lnTo>
                <a:lnTo>
                  <a:pt x="4385" y="3065"/>
                </a:lnTo>
                <a:lnTo>
                  <a:pt x="4385" y="3055"/>
                </a:lnTo>
                <a:lnTo>
                  <a:pt x="4359" y="3029"/>
                </a:lnTo>
                <a:lnTo>
                  <a:pt x="4343" y="2987"/>
                </a:lnTo>
                <a:lnTo>
                  <a:pt x="4354" y="2972"/>
                </a:lnTo>
                <a:lnTo>
                  <a:pt x="4354" y="2967"/>
                </a:lnTo>
                <a:lnTo>
                  <a:pt x="4349" y="2961"/>
                </a:lnTo>
                <a:lnTo>
                  <a:pt x="4343" y="2967"/>
                </a:lnTo>
                <a:lnTo>
                  <a:pt x="4343" y="2961"/>
                </a:lnTo>
                <a:lnTo>
                  <a:pt x="4338" y="2951"/>
                </a:lnTo>
                <a:lnTo>
                  <a:pt x="4343" y="2941"/>
                </a:lnTo>
                <a:lnTo>
                  <a:pt x="4343" y="2935"/>
                </a:lnTo>
                <a:lnTo>
                  <a:pt x="4359" y="2930"/>
                </a:lnTo>
                <a:lnTo>
                  <a:pt x="4349" y="2920"/>
                </a:lnTo>
                <a:lnTo>
                  <a:pt x="4338" y="2904"/>
                </a:lnTo>
                <a:lnTo>
                  <a:pt x="4333" y="2889"/>
                </a:lnTo>
                <a:lnTo>
                  <a:pt x="4328" y="2878"/>
                </a:lnTo>
                <a:lnTo>
                  <a:pt x="4343" y="2863"/>
                </a:lnTo>
                <a:lnTo>
                  <a:pt x="4328" y="2868"/>
                </a:lnTo>
                <a:lnTo>
                  <a:pt x="4328" y="2863"/>
                </a:lnTo>
                <a:lnTo>
                  <a:pt x="4333" y="2857"/>
                </a:lnTo>
                <a:lnTo>
                  <a:pt x="4343" y="2857"/>
                </a:lnTo>
                <a:lnTo>
                  <a:pt x="4343" y="2852"/>
                </a:lnTo>
                <a:lnTo>
                  <a:pt x="4338" y="2857"/>
                </a:lnTo>
                <a:lnTo>
                  <a:pt x="4343" y="2847"/>
                </a:lnTo>
                <a:lnTo>
                  <a:pt x="4338" y="2847"/>
                </a:lnTo>
                <a:lnTo>
                  <a:pt x="4328" y="2847"/>
                </a:lnTo>
                <a:lnTo>
                  <a:pt x="4317" y="2852"/>
                </a:lnTo>
                <a:lnTo>
                  <a:pt x="4317" y="2857"/>
                </a:lnTo>
                <a:lnTo>
                  <a:pt x="4312" y="2863"/>
                </a:lnTo>
                <a:lnTo>
                  <a:pt x="4302" y="2863"/>
                </a:lnTo>
                <a:lnTo>
                  <a:pt x="4307" y="2852"/>
                </a:lnTo>
                <a:lnTo>
                  <a:pt x="4312" y="2842"/>
                </a:lnTo>
                <a:lnTo>
                  <a:pt x="4317" y="2826"/>
                </a:lnTo>
                <a:lnTo>
                  <a:pt x="4333" y="2816"/>
                </a:lnTo>
                <a:lnTo>
                  <a:pt x="4323" y="2795"/>
                </a:lnTo>
                <a:lnTo>
                  <a:pt x="4317" y="2780"/>
                </a:lnTo>
                <a:lnTo>
                  <a:pt x="4317" y="2738"/>
                </a:lnTo>
                <a:lnTo>
                  <a:pt x="4312" y="2743"/>
                </a:lnTo>
                <a:lnTo>
                  <a:pt x="4317" y="2738"/>
                </a:lnTo>
                <a:lnTo>
                  <a:pt x="4312" y="2733"/>
                </a:lnTo>
                <a:lnTo>
                  <a:pt x="4354" y="2717"/>
                </a:lnTo>
                <a:lnTo>
                  <a:pt x="4364" y="2712"/>
                </a:lnTo>
                <a:lnTo>
                  <a:pt x="4354" y="2707"/>
                </a:lnTo>
                <a:lnTo>
                  <a:pt x="4317" y="2696"/>
                </a:lnTo>
                <a:lnTo>
                  <a:pt x="4328" y="2691"/>
                </a:lnTo>
                <a:lnTo>
                  <a:pt x="4323" y="2691"/>
                </a:lnTo>
                <a:lnTo>
                  <a:pt x="4317" y="2686"/>
                </a:lnTo>
                <a:lnTo>
                  <a:pt x="4312" y="2670"/>
                </a:lnTo>
                <a:lnTo>
                  <a:pt x="4307" y="2660"/>
                </a:lnTo>
                <a:lnTo>
                  <a:pt x="4307" y="2665"/>
                </a:lnTo>
                <a:lnTo>
                  <a:pt x="4302" y="2681"/>
                </a:lnTo>
                <a:lnTo>
                  <a:pt x="4292" y="2691"/>
                </a:lnTo>
                <a:lnTo>
                  <a:pt x="4286" y="2660"/>
                </a:lnTo>
                <a:lnTo>
                  <a:pt x="4323" y="2587"/>
                </a:lnTo>
                <a:lnTo>
                  <a:pt x="4333" y="2546"/>
                </a:lnTo>
                <a:lnTo>
                  <a:pt x="4395" y="2546"/>
                </a:lnTo>
                <a:lnTo>
                  <a:pt x="4395" y="2541"/>
                </a:lnTo>
                <a:lnTo>
                  <a:pt x="4349" y="2541"/>
                </a:lnTo>
                <a:lnTo>
                  <a:pt x="4338" y="2541"/>
                </a:lnTo>
                <a:lnTo>
                  <a:pt x="4343" y="2504"/>
                </a:lnTo>
                <a:lnTo>
                  <a:pt x="4343" y="2478"/>
                </a:lnTo>
                <a:lnTo>
                  <a:pt x="4343" y="2447"/>
                </a:lnTo>
                <a:lnTo>
                  <a:pt x="4354" y="2421"/>
                </a:lnTo>
                <a:lnTo>
                  <a:pt x="4359" y="2405"/>
                </a:lnTo>
                <a:lnTo>
                  <a:pt x="4354" y="2395"/>
                </a:lnTo>
                <a:lnTo>
                  <a:pt x="4349" y="2380"/>
                </a:lnTo>
                <a:lnTo>
                  <a:pt x="4338" y="2380"/>
                </a:lnTo>
                <a:lnTo>
                  <a:pt x="4333" y="2400"/>
                </a:lnTo>
                <a:lnTo>
                  <a:pt x="4328" y="2426"/>
                </a:lnTo>
                <a:lnTo>
                  <a:pt x="4328" y="2457"/>
                </a:lnTo>
                <a:lnTo>
                  <a:pt x="4328" y="2520"/>
                </a:lnTo>
                <a:lnTo>
                  <a:pt x="4260" y="2509"/>
                </a:lnTo>
                <a:lnTo>
                  <a:pt x="4240" y="2509"/>
                </a:lnTo>
                <a:lnTo>
                  <a:pt x="4245" y="2504"/>
                </a:lnTo>
                <a:lnTo>
                  <a:pt x="4240" y="2504"/>
                </a:lnTo>
                <a:lnTo>
                  <a:pt x="4234" y="2509"/>
                </a:lnTo>
                <a:lnTo>
                  <a:pt x="4229" y="2509"/>
                </a:lnTo>
                <a:lnTo>
                  <a:pt x="4229" y="2504"/>
                </a:lnTo>
                <a:lnTo>
                  <a:pt x="4234" y="2494"/>
                </a:lnTo>
                <a:lnTo>
                  <a:pt x="4240" y="2483"/>
                </a:lnTo>
                <a:lnTo>
                  <a:pt x="4234" y="2478"/>
                </a:lnTo>
                <a:lnTo>
                  <a:pt x="4229" y="2483"/>
                </a:lnTo>
                <a:lnTo>
                  <a:pt x="4224" y="2483"/>
                </a:lnTo>
                <a:lnTo>
                  <a:pt x="4219" y="2483"/>
                </a:lnTo>
                <a:lnTo>
                  <a:pt x="4234" y="2473"/>
                </a:lnTo>
                <a:lnTo>
                  <a:pt x="4234" y="2468"/>
                </a:lnTo>
                <a:lnTo>
                  <a:pt x="4250" y="2457"/>
                </a:lnTo>
                <a:lnTo>
                  <a:pt x="4234" y="2452"/>
                </a:lnTo>
                <a:lnTo>
                  <a:pt x="4250" y="2447"/>
                </a:lnTo>
                <a:lnTo>
                  <a:pt x="4240" y="2447"/>
                </a:lnTo>
                <a:lnTo>
                  <a:pt x="4240" y="2442"/>
                </a:lnTo>
                <a:lnTo>
                  <a:pt x="4250" y="2431"/>
                </a:lnTo>
                <a:lnTo>
                  <a:pt x="4250" y="2426"/>
                </a:lnTo>
                <a:lnTo>
                  <a:pt x="4245" y="2426"/>
                </a:lnTo>
                <a:lnTo>
                  <a:pt x="4240" y="2431"/>
                </a:lnTo>
                <a:lnTo>
                  <a:pt x="4245" y="2421"/>
                </a:lnTo>
                <a:lnTo>
                  <a:pt x="4250" y="2421"/>
                </a:lnTo>
                <a:lnTo>
                  <a:pt x="4250" y="2405"/>
                </a:lnTo>
                <a:lnTo>
                  <a:pt x="4245" y="2405"/>
                </a:lnTo>
                <a:lnTo>
                  <a:pt x="4240" y="2405"/>
                </a:lnTo>
                <a:lnTo>
                  <a:pt x="4245" y="2411"/>
                </a:lnTo>
                <a:lnTo>
                  <a:pt x="4240" y="2416"/>
                </a:lnTo>
                <a:lnTo>
                  <a:pt x="4224" y="2416"/>
                </a:lnTo>
                <a:lnTo>
                  <a:pt x="4214" y="2416"/>
                </a:lnTo>
                <a:lnTo>
                  <a:pt x="4219" y="2411"/>
                </a:lnTo>
                <a:lnTo>
                  <a:pt x="4208" y="2416"/>
                </a:lnTo>
                <a:lnTo>
                  <a:pt x="4214" y="2405"/>
                </a:lnTo>
                <a:lnTo>
                  <a:pt x="4214" y="2395"/>
                </a:lnTo>
                <a:lnTo>
                  <a:pt x="4214" y="2390"/>
                </a:lnTo>
                <a:lnTo>
                  <a:pt x="4224" y="2380"/>
                </a:lnTo>
                <a:lnTo>
                  <a:pt x="4219" y="2380"/>
                </a:lnTo>
                <a:lnTo>
                  <a:pt x="4214" y="2374"/>
                </a:lnTo>
                <a:lnTo>
                  <a:pt x="4229" y="2369"/>
                </a:lnTo>
                <a:lnTo>
                  <a:pt x="4229" y="2359"/>
                </a:lnTo>
                <a:lnTo>
                  <a:pt x="4203" y="2369"/>
                </a:lnTo>
                <a:lnTo>
                  <a:pt x="4208" y="2354"/>
                </a:lnTo>
                <a:lnTo>
                  <a:pt x="4219" y="2343"/>
                </a:lnTo>
                <a:lnTo>
                  <a:pt x="4224" y="2333"/>
                </a:lnTo>
                <a:lnTo>
                  <a:pt x="4214" y="2333"/>
                </a:lnTo>
                <a:lnTo>
                  <a:pt x="4208" y="2333"/>
                </a:lnTo>
                <a:lnTo>
                  <a:pt x="4208" y="2328"/>
                </a:lnTo>
                <a:lnTo>
                  <a:pt x="4224" y="2312"/>
                </a:lnTo>
                <a:lnTo>
                  <a:pt x="4234" y="2291"/>
                </a:lnTo>
                <a:lnTo>
                  <a:pt x="4255" y="2286"/>
                </a:lnTo>
                <a:lnTo>
                  <a:pt x="4271" y="2276"/>
                </a:lnTo>
                <a:lnTo>
                  <a:pt x="4276" y="2270"/>
                </a:lnTo>
                <a:lnTo>
                  <a:pt x="4245" y="2265"/>
                </a:lnTo>
                <a:lnTo>
                  <a:pt x="4240" y="2265"/>
                </a:lnTo>
                <a:lnTo>
                  <a:pt x="4240" y="2255"/>
                </a:lnTo>
                <a:lnTo>
                  <a:pt x="4245" y="2244"/>
                </a:lnTo>
                <a:lnTo>
                  <a:pt x="4250" y="2234"/>
                </a:lnTo>
                <a:lnTo>
                  <a:pt x="4250" y="2224"/>
                </a:lnTo>
                <a:lnTo>
                  <a:pt x="4245" y="2224"/>
                </a:lnTo>
                <a:lnTo>
                  <a:pt x="4224" y="2234"/>
                </a:lnTo>
                <a:lnTo>
                  <a:pt x="4198" y="2224"/>
                </a:lnTo>
                <a:lnTo>
                  <a:pt x="4214" y="2218"/>
                </a:lnTo>
                <a:lnTo>
                  <a:pt x="4224" y="2213"/>
                </a:lnTo>
                <a:lnTo>
                  <a:pt x="4219" y="2208"/>
                </a:lnTo>
                <a:lnTo>
                  <a:pt x="4193" y="2198"/>
                </a:lnTo>
                <a:lnTo>
                  <a:pt x="4182" y="2192"/>
                </a:lnTo>
                <a:lnTo>
                  <a:pt x="4188" y="2172"/>
                </a:lnTo>
                <a:lnTo>
                  <a:pt x="4198" y="2167"/>
                </a:lnTo>
                <a:lnTo>
                  <a:pt x="4214" y="2167"/>
                </a:lnTo>
                <a:lnTo>
                  <a:pt x="4219" y="2167"/>
                </a:lnTo>
                <a:lnTo>
                  <a:pt x="4219" y="2172"/>
                </a:lnTo>
                <a:lnTo>
                  <a:pt x="4224" y="2182"/>
                </a:lnTo>
                <a:lnTo>
                  <a:pt x="4229" y="2182"/>
                </a:lnTo>
                <a:lnTo>
                  <a:pt x="4234" y="2172"/>
                </a:lnTo>
                <a:lnTo>
                  <a:pt x="4224" y="2161"/>
                </a:lnTo>
                <a:lnTo>
                  <a:pt x="4214" y="2151"/>
                </a:lnTo>
                <a:lnTo>
                  <a:pt x="4214" y="2146"/>
                </a:lnTo>
                <a:lnTo>
                  <a:pt x="4208" y="2141"/>
                </a:lnTo>
                <a:lnTo>
                  <a:pt x="4219" y="2135"/>
                </a:lnTo>
                <a:lnTo>
                  <a:pt x="4224" y="2135"/>
                </a:lnTo>
                <a:lnTo>
                  <a:pt x="4229" y="2125"/>
                </a:lnTo>
                <a:lnTo>
                  <a:pt x="4224" y="2120"/>
                </a:lnTo>
                <a:lnTo>
                  <a:pt x="4203" y="2120"/>
                </a:lnTo>
                <a:lnTo>
                  <a:pt x="4208" y="2115"/>
                </a:lnTo>
                <a:lnTo>
                  <a:pt x="4219" y="2104"/>
                </a:lnTo>
                <a:lnTo>
                  <a:pt x="4234" y="2104"/>
                </a:lnTo>
                <a:lnTo>
                  <a:pt x="4271" y="2104"/>
                </a:lnTo>
                <a:lnTo>
                  <a:pt x="4286" y="2099"/>
                </a:lnTo>
                <a:lnTo>
                  <a:pt x="4292" y="2089"/>
                </a:lnTo>
                <a:lnTo>
                  <a:pt x="4281" y="2063"/>
                </a:lnTo>
                <a:lnTo>
                  <a:pt x="4276" y="2047"/>
                </a:lnTo>
                <a:lnTo>
                  <a:pt x="4276" y="2042"/>
                </a:lnTo>
                <a:lnTo>
                  <a:pt x="4286" y="2037"/>
                </a:lnTo>
                <a:lnTo>
                  <a:pt x="4302" y="2037"/>
                </a:lnTo>
                <a:lnTo>
                  <a:pt x="4323" y="2026"/>
                </a:lnTo>
                <a:lnTo>
                  <a:pt x="4349" y="2011"/>
                </a:lnTo>
                <a:lnTo>
                  <a:pt x="4364" y="1995"/>
                </a:lnTo>
                <a:lnTo>
                  <a:pt x="4349" y="2000"/>
                </a:lnTo>
                <a:lnTo>
                  <a:pt x="4333" y="2000"/>
                </a:lnTo>
                <a:lnTo>
                  <a:pt x="4302" y="1985"/>
                </a:lnTo>
                <a:lnTo>
                  <a:pt x="4323" y="1943"/>
                </a:lnTo>
                <a:lnTo>
                  <a:pt x="4343" y="1912"/>
                </a:lnTo>
                <a:lnTo>
                  <a:pt x="4354" y="1902"/>
                </a:lnTo>
                <a:lnTo>
                  <a:pt x="4359" y="1902"/>
                </a:lnTo>
                <a:lnTo>
                  <a:pt x="4395" y="1896"/>
                </a:lnTo>
                <a:lnTo>
                  <a:pt x="4395" y="1870"/>
                </a:lnTo>
                <a:lnTo>
                  <a:pt x="4390" y="1860"/>
                </a:lnTo>
                <a:lnTo>
                  <a:pt x="4364" y="1839"/>
                </a:lnTo>
                <a:lnTo>
                  <a:pt x="4364" y="1860"/>
                </a:lnTo>
                <a:lnTo>
                  <a:pt x="4364" y="1876"/>
                </a:lnTo>
                <a:lnTo>
                  <a:pt x="4359" y="1891"/>
                </a:lnTo>
                <a:lnTo>
                  <a:pt x="4349" y="1855"/>
                </a:lnTo>
                <a:lnTo>
                  <a:pt x="4349" y="1834"/>
                </a:lnTo>
                <a:lnTo>
                  <a:pt x="4354" y="1818"/>
                </a:lnTo>
                <a:lnTo>
                  <a:pt x="4364" y="1792"/>
                </a:lnTo>
                <a:lnTo>
                  <a:pt x="4395" y="1803"/>
                </a:lnTo>
                <a:lnTo>
                  <a:pt x="4395" y="1455"/>
                </a:lnTo>
                <a:lnTo>
                  <a:pt x="4380" y="1455"/>
                </a:lnTo>
                <a:lnTo>
                  <a:pt x="4364" y="1460"/>
                </a:lnTo>
                <a:lnTo>
                  <a:pt x="4354" y="1444"/>
                </a:lnTo>
                <a:lnTo>
                  <a:pt x="4354" y="1434"/>
                </a:lnTo>
                <a:lnTo>
                  <a:pt x="4359" y="1408"/>
                </a:lnTo>
                <a:lnTo>
                  <a:pt x="4359" y="1372"/>
                </a:lnTo>
                <a:lnTo>
                  <a:pt x="4359" y="1356"/>
                </a:lnTo>
                <a:lnTo>
                  <a:pt x="4354" y="1361"/>
                </a:lnTo>
                <a:lnTo>
                  <a:pt x="4343" y="1377"/>
                </a:lnTo>
                <a:lnTo>
                  <a:pt x="4343" y="1398"/>
                </a:lnTo>
                <a:lnTo>
                  <a:pt x="4343" y="1424"/>
                </a:lnTo>
                <a:lnTo>
                  <a:pt x="4343" y="1444"/>
                </a:lnTo>
                <a:lnTo>
                  <a:pt x="4338" y="1455"/>
                </a:lnTo>
                <a:lnTo>
                  <a:pt x="4333" y="1450"/>
                </a:lnTo>
                <a:lnTo>
                  <a:pt x="4328" y="1429"/>
                </a:lnTo>
                <a:lnTo>
                  <a:pt x="4328" y="1424"/>
                </a:lnTo>
                <a:lnTo>
                  <a:pt x="4323" y="1429"/>
                </a:lnTo>
                <a:lnTo>
                  <a:pt x="4323" y="1444"/>
                </a:lnTo>
                <a:lnTo>
                  <a:pt x="4328" y="1455"/>
                </a:lnTo>
                <a:lnTo>
                  <a:pt x="4333" y="1460"/>
                </a:lnTo>
                <a:lnTo>
                  <a:pt x="4338" y="1460"/>
                </a:lnTo>
                <a:lnTo>
                  <a:pt x="4338" y="1496"/>
                </a:lnTo>
                <a:lnTo>
                  <a:pt x="4317" y="1444"/>
                </a:lnTo>
                <a:lnTo>
                  <a:pt x="4302" y="1387"/>
                </a:lnTo>
                <a:lnTo>
                  <a:pt x="4297" y="1356"/>
                </a:lnTo>
                <a:lnTo>
                  <a:pt x="4286" y="1330"/>
                </a:lnTo>
                <a:lnTo>
                  <a:pt x="4286" y="1299"/>
                </a:lnTo>
                <a:lnTo>
                  <a:pt x="4281" y="1263"/>
                </a:lnTo>
                <a:lnTo>
                  <a:pt x="4281" y="1278"/>
                </a:lnTo>
                <a:lnTo>
                  <a:pt x="4281" y="1304"/>
                </a:lnTo>
                <a:lnTo>
                  <a:pt x="4276" y="1309"/>
                </a:lnTo>
                <a:lnTo>
                  <a:pt x="4281" y="1299"/>
                </a:lnTo>
                <a:lnTo>
                  <a:pt x="4276" y="1252"/>
                </a:lnTo>
                <a:lnTo>
                  <a:pt x="4276" y="1257"/>
                </a:lnTo>
                <a:lnTo>
                  <a:pt x="4271" y="1257"/>
                </a:lnTo>
                <a:lnTo>
                  <a:pt x="4266" y="1242"/>
                </a:lnTo>
                <a:lnTo>
                  <a:pt x="4266" y="1247"/>
                </a:lnTo>
                <a:lnTo>
                  <a:pt x="4260" y="1190"/>
                </a:lnTo>
                <a:lnTo>
                  <a:pt x="4255" y="1195"/>
                </a:lnTo>
                <a:lnTo>
                  <a:pt x="4255" y="1211"/>
                </a:lnTo>
                <a:lnTo>
                  <a:pt x="4250" y="1190"/>
                </a:lnTo>
                <a:lnTo>
                  <a:pt x="4250" y="1174"/>
                </a:lnTo>
                <a:lnTo>
                  <a:pt x="4245" y="1143"/>
                </a:lnTo>
                <a:lnTo>
                  <a:pt x="4245" y="1138"/>
                </a:lnTo>
                <a:lnTo>
                  <a:pt x="4245" y="1133"/>
                </a:lnTo>
                <a:lnTo>
                  <a:pt x="4245" y="1128"/>
                </a:lnTo>
                <a:lnTo>
                  <a:pt x="4240" y="1117"/>
                </a:lnTo>
                <a:lnTo>
                  <a:pt x="4234" y="1128"/>
                </a:lnTo>
                <a:lnTo>
                  <a:pt x="4229" y="1169"/>
                </a:lnTo>
                <a:lnTo>
                  <a:pt x="4224" y="1205"/>
                </a:lnTo>
                <a:lnTo>
                  <a:pt x="4224" y="1247"/>
                </a:lnTo>
                <a:lnTo>
                  <a:pt x="4229" y="1263"/>
                </a:lnTo>
                <a:lnTo>
                  <a:pt x="4240" y="1226"/>
                </a:lnTo>
                <a:lnTo>
                  <a:pt x="4240" y="1205"/>
                </a:lnTo>
                <a:lnTo>
                  <a:pt x="4245" y="1200"/>
                </a:lnTo>
                <a:lnTo>
                  <a:pt x="4245" y="1221"/>
                </a:lnTo>
                <a:lnTo>
                  <a:pt x="4250" y="1242"/>
                </a:lnTo>
                <a:lnTo>
                  <a:pt x="4250" y="1237"/>
                </a:lnTo>
                <a:lnTo>
                  <a:pt x="4250" y="1242"/>
                </a:lnTo>
                <a:lnTo>
                  <a:pt x="4255" y="1257"/>
                </a:lnTo>
                <a:lnTo>
                  <a:pt x="4245" y="1268"/>
                </a:lnTo>
                <a:lnTo>
                  <a:pt x="4245" y="1273"/>
                </a:lnTo>
                <a:lnTo>
                  <a:pt x="4245" y="1268"/>
                </a:lnTo>
                <a:lnTo>
                  <a:pt x="4245" y="1247"/>
                </a:lnTo>
                <a:lnTo>
                  <a:pt x="4245" y="1237"/>
                </a:lnTo>
                <a:lnTo>
                  <a:pt x="4240" y="1242"/>
                </a:lnTo>
                <a:lnTo>
                  <a:pt x="4234" y="1294"/>
                </a:lnTo>
                <a:lnTo>
                  <a:pt x="4240" y="1315"/>
                </a:lnTo>
                <a:lnTo>
                  <a:pt x="4250" y="1325"/>
                </a:lnTo>
                <a:lnTo>
                  <a:pt x="4260" y="1330"/>
                </a:lnTo>
                <a:lnTo>
                  <a:pt x="4276" y="1330"/>
                </a:lnTo>
                <a:lnTo>
                  <a:pt x="4276" y="1356"/>
                </a:lnTo>
                <a:lnTo>
                  <a:pt x="4271" y="1377"/>
                </a:lnTo>
                <a:lnTo>
                  <a:pt x="4240" y="1341"/>
                </a:lnTo>
                <a:lnTo>
                  <a:pt x="4260" y="1450"/>
                </a:lnTo>
                <a:lnTo>
                  <a:pt x="4276" y="1616"/>
                </a:lnTo>
                <a:lnTo>
                  <a:pt x="4276" y="1673"/>
                </a:lnTo>
                <a:lnTo>
                  <a:pt x="4255" y="1476"/>
                </a:lnTo>
                <a:lnTo>
                  <a:pt x="4234" y="1330"/>
                </a:lnTo>
                <a:lnTo>
                  <a:pt x="4224" y="1315"/>
                </a:lnTo>
                <a:lnTo>
                  <a:pt x="4214" y="1294"/>
                </a:lnTo>
                <a:lnTo>
                  <a:pt x="4203" y="1247"/>
                </a:lnTo>
                <a:lnTo>
                  <a:pt x="4198" y="1226"/>
                </a:lnTo>
                <a:lnTo>
                  <a:pt x="4203" y="1211"/>
                </a:lnTo>
                <a:lnTo>
                  <a:pt x="4208" y="1200"/>
                </a:lnTo>
                <a:lnTo>
                  <a:pt x="4198" y="1159"/>
                </a:lnTo>
                <a:lnTo>
                  <a:pt x="4198" y="1169"/>
                </a:lnTo>
                <a:lnTo>
                  <a:pt x="4193" y="1153"/>
                </a:lnTo>
                <a:lnTo>
                  <a:pt x="4193" y="1128"/>
                </a:lnTo>
                <a:lnTo>
                  <a:pt x="4188" y="1107"/>
                </a:lnTo>
                <a:lnTo>
                  <a:pt x="4182" y="1133"/>
                </a:lnTo>
                <a:lnTo>
                  <a:pt x="4182" y="1159"/>
                </a:lnTo>
                <a:lnTo>
                  <a:pt x="4182" y="1164"/>
                </a:lnTo>
                <a:lnTo>
                  <a:pt x="4177" y="1138"/>
                </a:lnTo>
                <a:lnTo>
                  <a:pt x="4177" y="1143"/>
                </a:lnTo>
                <a:lnTo>
                  <a:pt x="4172" y="1148"/>
                </a:lnTo>
                <a:lnTo>
                  <a:pt x="4177" y="1133"/>
                </a:lnTo>
                <a:lnTo>
                  <a:pt x="4177" y="1128"/>
                </a:lnTo>
                <a:lnTo>
                  <a:pt x="4172" y="1081"/>
                </a:lnTo>
                <a:lnTo>
                  <a:pt x="4167" y="1081"/>
                </a:lnTo>
                <a:lnTo>
                  <a:pt x="4167" y="1076"/>
                </a:lnTo>
                <a:lnTo>
                  <a:pt x="4167" y="1060"/>
                </a:lnTo>
                <a:lnTo>
                  <a:pt x="4162" y="1070"/>
                </a:lnTo>
                <a:lnTo>
                  <a:pt x="4162" y="1044"/>
                </a:lnTo>
                <a:lnTo>
                  <a:pt x="4151" y="1008"/>
                </a:lnTo>
                <a:lnTo>
                  <a:pt x="4156" y="1055"/>
                </a:lnTo>
                <a:lnTo>
                  <a:pt x="4167" y="1143"/>
                </a:lnTo>
                <a:lnTo>
                  <a:pt x="4167" y="1159"/>
                </a:lnTo>
                <a:lnTo>
                  <a:pt x="4167" y="1153"/>
                </a:lnTo>
                <a:lnTo>
                  <a:pt x="4172" y="1174"/>
                </a:lnTo>
                <a:lnTo>
                  <a:pt x="4167" y="1128"/>
                </a:lnTo>
                <a:lnTo>
                  <a:pt x="4182" y="1216"/>
                </a:lnTo>
                <a:lnTo>
                  <a:pt x="4193" y="1309"/>
                </a:lnTo>
                <a:lnTo>
                  <a:pt x="4177" y="1221"/>
                </a:lnTo>
                <a:lnTo>
                  <a:pt x="4177" y="1205"/>
                </a:lnTo>
                <a:lnTo>
                  <a:pt x="4177" y="1216"/>
                </a:lnTo>
                <a:lnTo>
                  <a:pt x="4182" y="1273"/>
                </a:lnTo>
                <a:lnTo>
                  <a:pt x="4188" y="1372"/>
                </a:lnTo>
                <a:lnTo>
                  <a:pt x="4193" y="1387"/>
                </a:lnTo>
                <a:lnTo>
                  <a:pt x="4193" y="1377"/>
                </a:lnTo>
                <a:lnTo>
                  <a:pt x="4188" y="1346"/>
                </a:lnTo>
                <a:lnTo>
                  <a:pt x="4188" y="1315"/>
                </a:lnTo>
                <a:lnTo>
                  <a:pt x="4193" y="1341"/>
                </a:lnTo>
                <a:lnTo>
                  <a:pt x="4193" y="1366"/>
                </a:lnTo>
                <a:lnTo>
                  <a:pt x="4193" y="1356"/>
                </a:lnTo>
                <a:lnTo>
                  <a:pt x="4198" y="1366"/>
                </a:lnTo>
                <a:lnTo>
                  <a:pt x="4198" y="1398"/>
                </a:lnTo>
                <a:lnTo>
                  <a:pt x="4193" y="1366"/>
                </a:lnTo>
                <a:lnTo>
                  <a:pt x="4193" y="1356"/>
                </a:lnTo>
                <a:lnTo>
                  <a:pt x="4193" y="1366"/>
                </a:lnTo>
                <a:lnTo>
                  <a:pt x="4198" y="1429"/>
                </a:lnTo>
                <a:lnTo>
                  <a:pt x="4203" y="1460"/>
                </a:lnTo>
                <a:lnTo>
                  <a:pt x="4208" y="1481"/>
                </a:lnTo>
                <a:lnTo>
                  <a:pt x="4214" y="1481"/>
                </a:lnTo>
                <a:lnTo>
                  <a:pt x="4219" y="1543"/>
                </a:lnTo>
                <a:lnTo>
                  <a:pt x="4198" y="1455"/>
                </a:lnTo>
                <a:lnTo>
                  <a:pt x="4182" y="1366"/>
                </a:lnTo>
                <a:lnTo>
                  <a:pt x="4177" y="1315"/>
                </a:lnTo>
                <a:lnTo>
                  <a:pt x="4177" y="1304"/>
                </a:lnTo>
                <a:lnTo>
                  <a:pt x="4177" y="1283"/>
                </a:lnTo>
                <a:lnTo>
                  <a:pt x="4167" y="1205"/>
                </a:lnTo>
                <a:lnTo>
                  <a:pt x="4172" y="1263"/>
                </a:lnTo>
                <a:lnTo>
                  <a:pt x="4167" y="1247"/>
                </a:lnTo>
                <a:lnTo>
                  <a:pt x="4162" y="1164"/>
                </a:lnTo>
                <a:lnTo>
                  <a:pt x="4162" y="1231"/>
                </a:lnTo>
                <a:lnTo>
                  <a:pt x="4162" y="1216"/>
                </a:lnTo>
                <a:lnTo>
                  <a:pt x="4156" y="1148"/>
                </a:lnTo>
                <a:lnTo>
                  <a:pt x="4156" y="1159"/>
                </a:lnTo>
                <a:lnTo>
                  <a:pt x="4151" y="1148"/>
                </a:lnTo>
                <a:lnTo>
                  <a:pt x="4151" y="1122"/>
                </a:lnTo>
                <a:lnTo>
                  <a:pt x="4151" y="1133"/>
                </a:lnTo>
                <a:lnTo>
                  <a:pt x="4151" y="1138"/>
                </a:lnTo>
                <a:lnTo>
                  <a:pt x="4151" y="1133"/>
                </a:lnTo>
                <a:lnTo>
                  <a:pt x="4141" y="1044"/>
                </a:lnTo>
                <a:lnTo>
                  <a:pt x="4141" y="1039"/>
                </a:lnTo>
                <a:lnTo>
                  <a:pt x="4136" y="1044"/>
                </a:lnTo>
                <a:lnTo>
                  <a:pt x="4136" y="1029"/>
                </a:lnTo>
                <a:lnTo>
                  <a:pt x="4130" y="1013"/>
                </a:lnTo>
                <a:lnTo>
                  <a:pt x="4130" y="977"/>
                </a:lnTo>
                <a:lnTo>
                  <a:pt x="4125" y="956"/>
                </a:lnTo>
                <a:lnTo>
                  <a:pt x="4125" y="946"/>
                </a:lnTo>
                <a:lnTo>
                  <a:pt x="4115" y="920"/>
                </a:lnTo>
                <a:lnTo>
                  <a:pt x="4115" y="966"/>
                </a:lnTo>
                <a:lnTo>
                  <a:pt x="4110" y="909"/>
                </a:lnTo>
                <a:lnTo>
                  <a:pt x="4104" y="904"/>
                </a:lnTo>
                <a:lnTo>
                  <a:pt x="4104" y="920"/>
                </a:lnTo>
                <a:lnTo>
                  <a:pt x="4099" y="899"/>
                </a:lnTo>
                <a:lnTo>
                  <a:pt x="4120" y="1242"/>
                </a:lnTo>
                <a:lnTo>
                  <a:pt x="4094" y="863"/>
                </a:lnTo>
                <a:lnTo>
                  <a:pt x="4094" y="847"/>
                </a:lnTo>
                <a:lnTo>
                  <a:pt x="4094" y="774"/>
                </a:lnTo>
                <a:lnTo>
                  <a:pt x="4099" y="821"/>
                </a:lnTo>
                <a:lnTo>
                  <a:pt x="4099" y="707"/>
                </a:lnTo>
                <a:lnTo>
                  <a:pt x="4115" y="920"/>
                </a:lnTo>
                <a:lnTo>
                  <a:pt x="4125" y="946"/>
                </a:lnTo>
                <a:lnTo>
                  <a:pt x="4120" y="883"/>
                </a:lnTo>
                <a:lnTo>
                  <a:pt x="4115" y="837"/>
                </a:lnTo>
                <a:lnTo>
                  <a:pt x="4120" y="868"/>
                </a:lnTo>
                <a:lnTo>
                  <a:pt x="4125" y="946"/>
                </a:lnTo>
                <a:lnTo>
                  <a:pt x="4130" y="951"/>
                </a:lnTo>
                <a:lnTo>
                  <a:pt x="4110" y="774"/>
                </a:lnTo>
                <a:lnTo>
                  <a:pt x="4104" y="686"/>
                </a:lnTo>
                <a:lnTo>
                  <a:pt x="4110" y="759"/>
                </a:lnTo>
                <a:lnTo>
                  <a:pt x="4115" y="769"/>
                </a:lnTo>
                <a:lnTo>
                  <a:pt x="4110" y="738"/>
                </a:lnTo>
                <a:lnTo>
                  <a:pt x="4099" y="603"/>
                </a:lnTo>
                <a:lnTo>
                  <a:pt x="4099" y="598"/>
                </a:lnTo>
                <a:lnTo>
                  <a:pt x="4104" y="608"/>
                </a:lnTo>
                <a:lnTo>
                  <a:pt x="4104" y="634"/>
                </a:lnTo>
                <a:lnTo>
                  <a:pt x="4110" y="650"/>
                </a:lnTo>
                <a:lnTo>
                  <a:pt x="4115" y="722"/>
                </a:lnTo>
                <a:lnTo>
                  <a:pt x="4115" y="743"/>
                </a:lnTo>
                <a:lnTo>
                  <a:pt x="4115" y="738"/>
                </a:lnTo>
                <a:lnTo>
                  <a:pt x="4115" y="712"/>
                </a:lnTo>
                <a:lnTo>
                  <a:pt x="4120" y="774"/>
                </a:lnTo>
                <a:lnTo>
                  <a:pt x="4120" y="816"/>
                </a:lnTo>
                <a:lnTo>
                  <a:pt x="4120" y="831"/>
                </a:lnTo>
                <a:lnTo>
                  <a:pt x="4125" y="826"/>
                </a:lnTo>
                <a:lnTo>
                  <a:pt x="4125" y="821"/>
                </a:lnTo>
                <a:lnTo>
                  <a:pt x="4125" y="826"/>
                </a:lnTo>
                <a:lnTo>
                  <a:pt x="4130" y="873"/>
                </a:lnTo>
                <a:lnTo>
                  <a:pt x="4136" y="935"/>
                </a:lnTo>
                <a:lnTo>
                  <a:pt x="4136" y="946"/>
                </a:lnTo>
                <a:lnTo>
                  <a:pt x="4136" y="935"/>
                </a:lnTo>
                <a:lnTo>
                  <a:pt x="4136" y="909"/>
                </a:lnTo>
                <a:lnTo>
                  <a:pt x="4130" y="831"/>
                </a:lnTo>
                <a:lnTo>
                  <a:pt x="4130" y="816"/>
                </a:lnTo>
                <a:lnTo>
                  <a:pt x="4141" y="883"/>
                </a:lnTo>
                <a:lnTo>
                  <a:pt x="4141" y="889"/>
                </a:lnTo>
                <a:lnTo>
                  <a:pt x="4141" y="883"/>
                </a:lnTo>
                <a:lnTo>
                  <a:pt x="4136" y="878"/>
                </a:lnTo>
                <a:lnTo>
                  <a:pt x="4141" y="925"/>
                </a:lnTo>
                <a:lnTo>
                  <a:pt x="4146" y="920"/>
                </a:lnTo>
                <a:lnTo>
                  <a:pt x="4141" y="878"/>
                </a:lnTo>
                <a:lnTo>
                  <a:pt x="4146" y="842"/>
                </a:lnTo>
                <a:lnTo>
                  <a:pt x="4146" y="837"/>
                </a:lnTo>
                <a:lnTo>
                  <a:pt x="4146" y="847"/>
                </a:lnTo>
                <a:lnTo>
                  <a:pt x="4151" y="863"/>
                </a:lnTo>
                <a:lnTo>
                  <a:pt x="4156" y="920"/>
                </a:lnTo>
                <a:lnTo>
                  <a:pt x="4156" y="935"/>
                </a:lnTo>
                <a:lnTo>
                  <a:pt x="4162" y="920"/>
                </a:lnTo>
                <a:lnTo>
                  <a:pt x="4162" y="873"/>
                </a:lnTo>
                <a:lnTo>
                  <a:pt x="4162" y="785"/>
                </a:lnTo>
                <a:lnTo>
                  <a:pt x="4167" y="722"/>
                </a:lnTo>
                <a:lnTo>
                  <a:pt x="4167" y="712"/>
                </a:lnTo>
                <a:lnTo>
                  <a:pt x="4172" y="722"/>
                </a:lnTo>
                <a:lnTo>
                  <a:pt x="4177" y="774"/>
                </a:lnTo>
                <a:lnTo>
                  <a:pt x="4177" y="779"/>
                </a:lnTo>
                <a:lnTo>
                  <a:pt x="4182" y="769"/>
                </a:lnTo>
                <a:lnTo>
                  <a:pt x="4193" y="696"/>
                </a:lnTo>
                <a:lnTo>
                  <a:pt x="4172" y="655"/>
                </a:lnTo>
                <a:lnTo>
                  <a:pt x="4172" y="644"/>
                </a:lnTo>
                <a:lnTo>
                  <a:pt x="4177" y="634"/>
                </a:lnTo>
                <a:lnTo>
                  <a:pt x="4193" y="634"/>
                </a:lnTo>
                <a:lnTo>
                  <a:pt x="4208" y="639"/>
                </a:lnTo>
                <a:lnTo>
                  <a:pt x="4224" y="639"/>
                </a:lnTo>
                <a:lnTo>
                  <a:pt x="4224" y="644"/>
                </a:lnTo>
                <a:lnTo>
                  <a:pt x="4240" y="655"/>
                </a:lnTo>
                <a:lnTo>
                  <a:pt x="4245" y="660"/>
                </a:lnTo>
                <a:lnTo>
                  <a:pt x="4229" y="686"/>
                </a:lnTo>
                <a:lnTo>
                  <a:pt x="4208" y="707"/>
                </a:lnTo>
                <a:lnTo>
                  <a:pt x="4198" y="696"/>
                </a:lnTo>
                <a:lnTo>
                  <a:pt x="4198" y="743"/>
                </a:lnTo>
                <a:lnTo>
                  <a:pt x="4198" y="764"/>
                </a:lnTo>
                <a:lnTo>
                  <a:pt x="4203" y="753"/>
                </a:lnTo>
                <a:lnTo>
                  <a:pt x="4208" y="733"/>
                </a:lnTo>
                <a:lnTo>
                  <a:pt x="4214" y="753"/>
                </a:lnTo>
                <a:lnTo>
                  <a:pt x="4203" y="779"/>
                </a:lnTo>
                <a:lnTo>
                  <a:pt x="4182" y="816"/>
                </a:lnTo>
                <a:lnTo>
                  <a:pt x="4182" y="831"/>
                </a:lnTo>
                <a:lnTo>
                  <a:pt x="4188" y="826"/>
                </a:lnTo>
                <a:lnTo>
                  <a:pt x="4198" y="821"/>
                </a:lnTo>
                <a:lnTo>
                  <a:pt x="4203" y="821"/>
                </a:lnTo>
                <a:lnTo>
                  <a:pt x="4203" y="826"/>
                </a:lnTo>
                <a:lnTo>
                  <a:pt x="4198" y="842"/>
                </a:lnTo>
                <a:lnTo>
                  <a:pt x="4193" y="863"/>
                </a:lnTo>
                <a:lnTo>
                  <a:pt x="4188" y="878"/>
                </a:lnTo>
                <a:lnTo>
                  <a:pt x="4193" y="904"/>
                </a:lnTo>
                <a:lnTo>
                  <a:pt x="4193" y="915"/>
                </a:lnTo>
                <a:lnTo>
                  <a:pt x="4198" y="904"/>
                </a:lnTo>
                <a:lnTo>
                  <a:pt x="4203" y="889"/>
                </a:lnTo>
                <a:lnTo>
                  <a:pt x="4214" y="826"/>
                </a:lnTo>
                <a:lnTo>
                  <a:pt x="4224" y="816"/>
                </a:lnTo>
                <a:lnTo>
                  <a:pt x="4234" y="863"/>
                </a:lnTo>
                <a:lnTo>
                  <a:pt x="4234" y="868"/>
                </a:lnTo>
                <a:lnTo>
                  <a:pt x="4229" y="868"/>
                </a:lnTo>
                <a:lnTo>
                  <a:pt x="4224" y="863"/>
                </a:lnTo>
                <a:lnTo>
                  <a:pt x="4219" y="863"/>
                </a:lnTo>
                <a:lnTo>
                  <a:pt x="4214" y="920"/>
                </a:lnTo>
                <a:lnTo>
                  <a:pt x="4234" y="909"/>
                </a:lnTo>
                <a:lnTo>
                  <a:pt x="4234" y="904"/>
                </a:lnTo>
                <a:lnTo>
                  <a:pt x="4234" y="909"/>
                </a:lnTo>
                <a:lnTo>
                  <a:pt x="4266" y="894"/>
                </a:lnTo>
                <a:lnTo>
                  <a:pt x="4286" y="883"/>
                </a:lnTo>
                <a:lnTo>
                  <a:pt x="4292" y="868"/>
                </a:lnTo>
                <a:lnTo>
                  <a:pt x="4286" y="847"/>
                </a:lnTo>
                <a:lnTo>
                  <a:pt x="4271" y="821"/>
                </a:lnTo>
                <a:lnTo>
                  <a:pt x="4281" y="800"/>
                </a:lnTo>
                <a:lnTo>
                  <a:pt x="4281" y="779"/>
                </a:lnTo>
                <a:lnTo>
                  <a:pt x="4281" y="774"/>
                </a:lnTo>
                <a:lnTo>
                  <a:pt x="4286" y="774"/>
                </a:lnTo>
                <a:lnTo>
                  <a:pt x="4302" y="769"/>
                </a:lnTo>
                <a:lnTo>
                  <a:pt x="4312" y="769"/>
                </a:lnTo>
                <a:lnTo>
                  <a:pt x="4323" y="764"/>
                </a:lnTo>
                <a:lnTo>
                  <a:pt x="4317" y="764"/>
                </a:lnTo>
                <a:lnTo>
                  <a:pt x="4307" y="764"/>
                </a:lnTo>
                <a:lnTo>
                  <a:pt x="4276" y="769"/>
                </a:lnTo>
                <a:lnTo>
                  <a:pt x="4271" y="759"/>
                </a:lnTo>
                <a:lnTo>
                  <a:pt x="4297" y="753"/>
                </a:lnTo>
                <a:lnTo>
                  <a:pt x="4271" y="753"/>
                </a:lnTo>
                <a:lnTo>
                  <a:pt x="4260" y="738"/>
                </a:lnTo>
                <a:lnTo>
                  <a:pt x="4250" y="727"/>
                </a:lnTo>
                <a:lnTo>
                  <a:pt x="4260" y="717"/>
                </a:lnTo>
                <a:lnTo>
                  <a:pt x="4271" y="707"/>
                </a:lnTo>
                <a:lnTo>
                  <a:pt x="4266" y="712"/>
                </a:lnTo>
                <a:lnTo>
                  <a:pt x="4240" y="722"/>
                </a:lnTo>
                <a:lnTo>
                  <a:pt x="4234" y="717"/>
                </a:lnTo>
                <a:lnTo>
                  <a:pt x="4245" y="712"/>
                </a:lnTo>
                <a:lnTo>
                  <a:pt x="4255" y="707"/>
                </a:lnTo>
                <a:lnTo>
                  <a:pt x="4260" y="696"/>
                </a:lnTo>
                <a:lnTo>
                  <a:pt x="4260" y="691"/>
                </a:lnTo>
                <a:lnTo>
                  <a:pt x="4250" y="696"/>
                </a:lnTo>
                <a:lnTo>
                  <a:pt x="4234" y="707"/>
                </a:lnTo>
                <a:lnTo>
                  <a:pt x="4229" y="707"/>
                </a:lnTo>
                <a:lnTo>
                  <a:pt x="4234" y="691"/>
                </a:lnTo>
                <a:lnTo>
                  <a:pt x="4250" y="660"/>
                </a:lnTo>
                <a:lnTo>
                  <a:pt x="4271" y="670"/>
                </a:lnTo>
                <a:lnTo>
                  <a:pt x="4276" y="670"/>
                </a:lnTo>
                <a:lnTo>
                  <a:pt x="4276" y="681"/>
                </a:lnTo>
                <a:lnTo>
                  <a:pt x="4276" y="696"/>
                </a:lnTo>
                <a:lnTo>
                  <a:pt x="4281" y="707"/>
                </a:lnTo>
                <a:lnTo>
                  <a:pt x="4286" y="717"/>
                </a:lnTo>
                <a:lnTo>
                  <a:pt x="4307" y="722"/>
                </a:lnTo>
                <a:lnTo>
                  <a:pt x="4317" y="733"/>
                </a:lnTo>
                <a:lnTo>
                  <a:pt x="4323" y="733"/>
                </a:lnTo>
                <a:lnTo>
                  <a:pt x="4312" y="722"/>
                </a:lnTo>
                <a:lnTo>
                  <a:pt x="4354" y="722"/>
                </a:lnTo>
                <a:lnTo>
                  <a:pt x="4333" y="733"/>
                </a:lnTo>
                <a:lnTo>
                  <a:pt x="4323" y="733"/>
                </a:lnTo>
                <a:lnTo>
                  <a:pt x="4338" y="774"/>
                </a:lnTo>
                <a:lnTo>
                  <a:pt x="4343" y="800"/>
                </a:lnTo>
                <a:lnTo>
                  <a:pt x="4343" y="842"/>
                </a:lnTo>
                <a:lnTo>
                  <a:pt x="4343" y="909"/>
                </a:lnTo>
                <a:lnTo>
                  <a:pt x="4343" y="966"/>
                </a:lnTo>
                <a:lnTo>
                  <a:pt x="4343" y="982"/>
                </a:lnTo>
                <a:lnTo>
                  <a:pt x="4349" y="992"/>
                </a:lnTo>
                <a:lnTo>
                  <a:pt x="4359" y="1003"/>
                </a:lnTo>
                <a:lnTo>
                  <a:pt x="4375" y="1008"/>
                </a:lnTo>
                <a:lnTo>
                  <a:pt x="4395" y="1018"/>
                </a:lnTo>
                <a:lnTo>
                  <a:pt x="4395" y="587"/>
                </a:lnTo>
                <a:lnTo>
                  <a:pt x="4380" y="577"/>
                </a:lnTo>
                <a:lnTo>
                  <a:pt x="4364" y="556"/>
                </a:lnTo>
                <a:lnTo>
                  <a:pt x="4364" y="535"/>
                </a:lnTo>
                <a:lnTo>
                  <a:pt x="4369" y="515"/>
                </a:lnTo>
                <a:lnTo>
                  <a:pt x="2276" y="2364"/>
                </a:lnTo>
                <a:lnTo>
                  <a:pt x="3964" y="151"/>
                </a:lnTo>
                <a:lnTo>
                  <a:pt x="3964" y="146"/>
                </a:lnTo>
                <a:lnTo>
                  <a:pt x="3969" y="146"/>
                </a:lnTo>
                <a:lnTo>
                  <a:pt x="3964" y="151"/>
                </a:lnTo>
                <a:lnTo>
                  <a:pt x="2276" y="2364"/>
                </a:lnTo>
                <a:lnTo>
                  <a:pt x="3164" y="733"/>
                </a:lnTo>
                <a:lnTo>
                  <a:pt x="3133" y="743"/>
                </a:lnTo>
                <a:lnTo>
                  <a:pt x="3112" y="748"/>
                </a:lnTo>
                <a:lnTo>
                  <a:pt x="3091" y="753"/>
                </a:lnTo>
                <a:lnTo>
                  <a:pt x="3065" y="759"/>
                </a:lnTo>
                <a:lnTo>
                  <a:pt x="3055" y="722"/>
                </a:lnTo>
                <a:lnTo>
                  <a:pt x="3081" y="707"/>
                </a:lnTo>
                <a:lnTo>
                  <a:pt x="3097" y="702"/>
                </a:lnTo>
                <a:lnTo>
                  <a:pt x="3117" y="702"/>
                </a:lnTo>
                <a:lnTo>
                  <a:pt x="3133" y="702"/>
                </a:lnTo>
                <a:lnTo>
                  <a:pt x="3149" y="702"/>
                </a:lnTo>
                <a:lnTo>
                  <a:pt x="3175" y="686"/>
                </a:lnTo>
                <a:lnTo>
                  <a:pt x="3195" y="686"/>
                </a:lnTo>
                <a:lnTo>
                  <a:pt x="3211" y="691"/>
                </a:lnTo>
                <a:lnTo>
                  <a:pt x="3226" y="702"/>
                </a:lnTo>
                <a:lnTo>
                  <a:pt x="3232" y="717"/>
                </a:lnTo>
                <a:lnTo>
                  <a:pt x="3211" y="722"/>
                </a:lnTo>
                <a:lnTo>
                  <a:pt x="3200" y="722"/>
                </a:lnTo>
                <a:lnTo>
                  <a:pt x="3195" y="727"/>
                </a:lnTo>
                <a:lnTo>
                  <a:pt x="3159" y="738"/>
                </a:lnTo>
                <a:lnTo>
                  <a:pt x="3143" y="743"/>
                </a:lnTo>
                <a:lnTo>
                  <a:pt x="3149" y="738"/>
                </a:lnTo>
                <a:lnTo>
                  <a:pt x="3164" y="733"/>
                </a:lnTo>
                <a:lnTo>
                  <a:pt x="2276" y="2364"/>
                </a:lnTo>
                <a:lnTo>
                  <a:pt x="3226" y="733"/>
                </a:lnTo>
                <a:lnTo>
                  <a:pt x="3216" y="738"/>
                </a:lnTo>
                <a:lnTo>
                  <a:pt x="3200" y="738"/>
                </a:lnTo>
                <a:lnTo>
                  <a:pt x="3185" y="738"/>
                </a:lnTo>
                <a:lnTo>
                  <a:pt x="3175" y="743"/>
                </a:lnTo>
                <a:lnTo>
                  <a:pt x="3159" y="748"/>
                </a:lnTo>
                <a:lnTo>
                  <a:pt x="3159" y="743"/>
                </a:lnTo>
                <a:lnTo>
                  <a:pt x="3169" y="738"/>
                </a:lnTo>
                <a:lnTo>
                  <a:pt x="3237" y="722"/>
                </a:lnTo>
                <a:lnTo>
                  <a:pt x="3237" y="727"/>
                </a:lnTo>
                <a:lnTo>
                  <a:pt x="3237" y="733"/>
                </a:lnTo>
                <a:lnTo>
                  <a:pt x="3226" y="733"/>
                </a:lnTo>
                <a:lnTo>
                  <a:pt x="2276" y="2364"/>
                </a:lnTo>
                <a:lnTo>
                  <a:pt x="3330" y="779"/>
                </a:lnTo>
                <a:lnTo>
                  <a:pt x="3315" y="769"/>
                </a:lnTo>
                <a:lnTo>
                  <a:pt x="3330" y="774"/>
                </a:lnTo>
                <a:lnTo>
                  <a:pt x="3330" y="779"/>
                </a:lnTo>
                <a:lnTo>
                  <a:pt x="2276" y="2364"/>
                </a:lnTo>
                <a:lnTo>
                  <a:pt x="3258" y="1086"/>
                </a:lnTo>
                <a:lnTo>
                  <a:pt x="3325" y="1065"/>
                </a:lnTo>
                <a:lnTo>
                  <a:pt x="3330" y="1070"/>
                </a:lnTo>
                <a:lnTo>
                  <a:pt x="3258" y="1086"/>
                </a:lnTo>
                <a:lnTo>
                  <a:pt x="2276" y="2364"/>
                </a:lnTo>
                <a:lnTo>
                  <a:pt x="3330" y="1044"/>
                </a:lnTo>
                <a:lnTo>
                  <a:pt x="3299" y="1050"/>
                </a:lnTo>
                <a:lnTo>
                  <a:pt x="3232" y="1065"/>
                </a:lnTo>
                <a:lnTo>
                  <a:pt x="3175" y="1070"/>
                </a:lnTo>
                <a:lnTo>
                  <a:pt x="3154" y="1070"/>
                </a:lnTo>
                <a:lnTo>
                  <a:pt x="3143" y="1065"/>
                </a:lnTo>
                <a:lnTo>
                  <a:pt x="3138" y="1060"/>
                </a:lnTo>
                <a:lnTo>
                  <a:pt x="3138" y="1050"/>
                </a:lnTo>
                <a:lnTo>
                  <a:pt x="3154" y="1055"/>
                </a:lnTo>
                <a:lnTo>
                  <a:pt x="3185" y="1055"/>
                </a:lnTo>
                <a:lnTo>
                  <a:pt x="3247" y="1044"/>
                </a:lnTo>
                <a:lnTo>
                  <a:pt x="3346" y="1018"/>
                </a:lnTo>
                <a:lnTo>
                  <a:pt x="3330" y="1044"/>
                </a:lnTo>
                <a:lnTo>
                  <a:pt x="2276" y="2364"/>
                </a:lnTo>
                <a:lnTo>
                  <a:pt x="3367" y="1055"/>
                </a:lnTo>
                <a:lnTo>
                  <a:pt x="3367" y="1044"/>
                </a:lnTo>
                <a:lnTo>
                  <a:pt x="3377" y="1039"/>
                </a:lnTo>
                <a:lnTo>
                  <a:pt x="3382" y="1055"/>
                </a:lnTo>
                <a:lnTo>
                  <a:pt x="3367" y="1055"/>
                </a:lnTo>
                <a:lnTo>
                  <a:pt x="2276" y="2364"/>
                </a:lnTo>
                <a:lnTo>
                  <a:pt x="286" y="2941"/>
                </a:lnTo>
                <a:lnTo>
                  <a:pt x="286" y="2956"/>
                </a:lnTo>
                <a:lnTo>
                  <a:pt x="281" y="2967"/>
                </a:lnTo>
                <a:lnTo>
                  <a:pt x="286" y="2941"/>
                </a:lnTo>
                <a:lnTo>
                  <a:pt x="2276" y="2364"/>
                </a:lnTo>
                <a:lnTo>
                  <a:pt x="286" y="3018"/>
                </a:lnTo>
                <a:lnTo>
                  <a:pt x="281" y="2987"/>
                </a:lnTo>
                <a:lnTo>
                  <a:pt x="281" y="2982"/>
                </a:lnTo>
                <a:lnTo>
                  <a:pt x="281" y="2987"/>
                </a:lnTo>
                <a:lnTo>
                  <a:pt x="286" y="3003"/>
                </a:lnTo>
                <a:lnTo>
                  <a:pt x="286" y="3008"/>
                </a:lnTo>
                <a:lnTo>
                  <a:pt x="286" y="3018"/>
                </a:lnTo>
                <a:lnTo>
                  <a:pt x="2276" y="2364"/>
                </a:lnTo>
                <a:lnTo>
                  <a:pt x="286" y="2805"/>
                </a:lnTo>
                <a:lnTo>
                  <a:pt x="286" y="2795"/>
                </a:lnTo>
                <a:lnTo>
                  <a:pt x="291" y="2811"/>
                </a:lnTo>
                <a:lnTo>
                  <a:pt x="286" y="2805"/>
                </a:lnTo>
                <a:lnTo>
                  <a:pt x="2276" y="2364"/>
                </a:lnTo>
                <a:lnTo>
                  <a:pt x="291" y="2842"/>
                </a:lnTo>
                <a:lnTo>
                  <a:pt x="291" y="2831"/>
                </a:lnTo>
                <a:lnTo>
                  <a:pt x="291" y="2811"/>
                </a:lnTo>
                <a:lnTo>
                  <a:pt x="291" y="2842"/>
                </a:lnTo>
                <a:lnTo>
                  <a:pt x="2276" y="2364"/>
                </a:lnTo>
                <a:lnTo>
                  <a:pt x="302" y="2863"/>
                </a:lnTo>
                <a:lnTo>
                  <a:pt x="302" y="2852"/>
                </a:lnTo>
                <a:lnTo>
                  <a:pt x="307" y="2852"/>
                </a:lnTo>
                <a:lnTo>
                  <a:pt x="307" y="2842"/>
                </a:lnTo>
                <a:lnTo>
                  <a:pt x="307" y="2852"/>
                </a:lnTo>
                <a:lnTo>
                  <a:pt x="302" y="2863"/>
                </a:lnTo>
                <a:lnTo>
                  <a:pt x="2276" y="2364"/>
                </a:lnTo>
                <a:lnTo>
                  <a:pt x="317" y="2889"/>
                </a:lnTo>
                <a:lnTo>
                  <a:pt x="307" y="2925"/>
                </a:lnTo>
                <a:lnTo>
                  <a:pt x="317" y="2894"/>
                </a:lnTo>
                <a:lnTo>
                  <a:pt x="307" y="2894"/>
                </a:lnTo>
                <a:lnTo>
                  <a:pt x="317" y="2889"/>
                </a:lnTo>
                <a:lnTo>
                  <a:pt x="2276" y="2364"/>
                </a:lnTo>
                <a:lnTo>
                  <a:pt x="317" y="2613"/>
                </a:lnTo>
                <a:lnTo>
                  <a:pt x="307" y="2613"/>
                </a:lnTo>
                <a:lnTo>
                  <a:pt x="307" y="2618"/>
                </a:lnTo>
                <a:lnTo>
                  <a:pt x="307" y="2613"/>
                </a:lnTo>
                <a:lnTo>
                  <a:pt x="307" y="2593"/>
                </a:lnTo>
                <a:lnTo>
                  <a:pt x="302" y="2608"/>
                </a:lnTo>
                <a:lnTo>
                  <a:pt x="302" y="2593"/>
                </a:lnTo>
                <a:lnTo>
                  <a:pt x="307" y="2577"/>
                </a:lnTo>
                <a:lnTo>
                  <a:pt x="307" y="2567"/>
                </a:lnTo>
                <a:lnTo>
                  <a:pt x="296" y="2567"/>
                </a:lnTo>
                <a:lnTo>
                  <a:pt x="302" y="2551"/>
                </a:lnTo>
                <a:lnTo>
                  <a:pt x="307" y="2546"/>
                </a:lnTo>
                <a:lnTo>
                  <a:pt x="317" y="2613"/>
                </a:lnTo>
                <a:lnTo>
                  <a:pt x="317" y="2618"/>
                </a:lnTo>
                <a:lnTo>
                  <a:pt x="317" y="2613"/>
                </a:lnTo>
                <a:lnTo>
                  <a:pt x="2276" y="2364"/>
                </a:lnTo>
                <a:lnTo>
                  <a:pt x="2884" y="2655"/>
                </a:lnTo>
                <a:lnTo>
                  <a:pt x="2868" y="2660"/>
                </a:lnTo>
                <a:lnTo>
                  <a:pt x="2868" y="2650"/>
                </a:lnTo>
                <a:lnTo>
                  <a:pt x="2873" y="2644"/>
                </a:lnTo>
                <a:lnTo>
                  <a:pt x="2878" y="2639"/>
                </a:lnTo>
                <a:lnTo>
                  <a:pt x="2884" y="2655"/>
                </a:lnTo>
                <a:lnTo>
                  <a:pt x="2276" y="2364"/>
                </a:lnTo>
                <a:lnTo>
                  <a:pt x="3372" y="1657"/>
                </a:lnTo>
                <a:lnTo>
                  <a:pt x="3377" y="1652"/>
                </a:lnTo>
                <a:lnTo>
                  <a:pt x="3388" y="1694"/>
                </a:lnTo>
                <a:lnTo>
                  <a:pt x="3372" y="1657"/>
                </a:lnTo>
                <a:lnTo>
                  <a:pt x="2276" y="2364"/>
                </a:lnTo>
                <a:lnTo>
                  <a:pt x="3476" y="1657"/>
                </a:lnTo>
                <a:lnTo>
                  <a:pt x="3476" y="1642"/>
                </a:lnTo>
                <a:lnTo>
                  <a:pt x="3486" y="1657"/>
                </a:lnTo>
                <a:lnTo>
                  <a:pt x="3476" y="1657"/>
                </a:lnTo>
                <a:lnTo>
                  <a:pt x="2276" y="2364"/>
                </a:lnTo>
                <a:lnTo>
                  <a:pt x="3486" y="1704"/>
                </a:lnTo>
                <a:lnTo>
                  <a:pt x="3481" y="1683"/>
                </a:lnTo>
                <a:lnTo>
                  <a:pt x="3486" y="1694"/>
                </a:lnTo>
                <a:lnTo>
                  <a:pt x="3486" y="1704"/>
                </a:lnTo>
                <a:lnTo>
                  <a:pt x="2276" y="2364"/>
                </a:lnTo>
                <a:lnTo>
                  <a:pt x="3517" y="1112"/>
                </a:lnTo>
                <a:lnTo>
                  <a:pt x="3523" y="1102"/>
                </a:lnTo>
                <a:lnTo>
                  <a:pt x="3528" y="1117"/>
                </a:lnTo>
                <a:lnTo>
                  <a:pt x="3528" y="1122"/>
                </a:lnTo>
                <a:lnTo>
                  <a:pt x="3533" y="1148"/>
                </a:lnTo>
                <a:lnTo>
                  <a:pt x="3517" y="1128"/>
                </a:lnTo>
                <a:lnTo>
                  <a:pt x="3517" y="1122"/>
                </a:lnTo>
                <a:lnTo>
                  <a:pt x="3517" y="1112"/>
                </a:lnTo>
                <a:lnTo>
                  <a:pt x="2276" y="2364"/>
                </a:lnTo>
                <a:lnTo>
                  <a:pt x="3533" y="1491"/>
                </a:lnTo>
                <a:lnTo>
                  <a:pt x="3528" y="1502"/>
                </a:lnTo>
                <a:lnTo>
                  <a:pt x="3523" y="1470"/>
                </a:lnTo>
                <a:lnTo>
                  <a:pt x="3533" y="1486"/>
                </a:lnTo>
                <a:lnTo>
                  <a:pt x="3533" y="1491"/>
                </a:lnTo>
                <a:lnTo>
                  <a:pt x="3533" y="1486"/>
                </a:lnTo>
                <a:lnTo>
                  <a:pt x="3533" y="1491"/>
                </a:lnTo>
                <a:lnTo>
                  <a:pt x="2276" y="2364"/>
                </a:lnTo>
                <a:lnTo>
                  <a:pt x="3533" y="1678"/>
                </a:lnTo>
                <a:lnTo>
                  <a:pt x="3528" y="1678"/>
                </a:lnTo>
                <a:lnTo>
                  <a:pt x="3538" y="1626"/>
                </a:lnTo>
                <a:lnTo>
                  <a:pt x="3538" y="1652"/>
                </a:lnTo>
                <a:lnTo>
                  <a:pt x="3538" y="1663"/>
                </a:lnTo>
                <a:lnTo>
                  <a:pt x="3538" y="1673"/>
                </a:lnTo>
                <a:lnTo>
                  <a:pt x="3533" y="1678"/>
                </a:lnTo>
                <a:lnTo>
                  <a:pt x="2276" y="2364"/>
                </a:lnTo>
                <a:lnTo>
                  <a:pt x="3543" y="1470"/>
                </a:lnTo>
                <a:lnTo>
                  <a:pt x="3538" y="1465"/>
                </a:lnTo>
                <a:lnTo>
                  <a:pt x="3538" y="1470"/>
                </a:lnTo>
                <a:lnTo>
                  <a:pt x="3533" y="1444"/>
                </a:lnTo>
                <a:lnTo>
                  <a:pt x="3538" y="1341"/>
                </a:lnTo>
                <a:lnTo>
                  <a:pt x="3543" y="1470"/>
                </a:lnTo>
                <a:lnTo>
                  <a:pt x="2276" y="2364"/>
                </a:lnTo>
                <a:lnTo>
                  <a:pt x="3559" y="1522"/>
                </a:lnTo>
                <a:lnTo>
                  <a:pt x="3549" y="1486"/>
                </a:lnTo>
                <a:lnTo>
                  <a:pt x="3543" y="1335"/>
                </a:lnTo>
                <a:lnTo>
                  <a:pt x="3538" y="1263"/>
                </a:lnTo>
                <a:lnTo>
                  <a:pt x="3528" y="1185"/>
                </a:lnTo>
                <a:lnTo>
                  <a:pt x="3533" y="1179"/>
                </a:lnTo>
                <a:lnTo>
                  <a:pt x="3538" y="1169"/>
                </a:lnTo>
                <a:lnTo>
                  <a:pt x="3549" y="1247"/>
                </a:lnTo>
                <a:lnTo>
                  <a:pt x="3559" y="1330"/>
                </a:lnTo>
                <a:lnTo>
                  <a:pt x="3564" y="1424"/>
                </a:lnTo>
                <a:lnTo>
                  <a:pt x="3559" y="1522"/>
                </a:lnTo>
                <a:lnTo>
                  <a:pt x="2276" y="2364"/>
                </a:lnTo>
                <a:lnTo>
                  <a:pt x="4328" y="2920"/>
                </a:lnTo>
                <a:lnTo>
                  <a:pt x="4338" y="2920"/>
                </a:lnTo>
                <a:lnTo>
                  <a:pt x="4333" y="2925"/>
                </a:lnTo>
                <a:lnTo>
                  <a:pt x="4328" y="2935"/>
                </a:lnTo>
                <a:lnTo>
                  <a:pt x="4317" y="2925"/>
                </a:lnTo>
                <a:lnTo>
                  <a:pt x="4323" y="2920"/>
                </a:lnTo>
                <a:lnTo>
                  <a:pt x="4328" y="2920"/>
                </a:lnTo>
                <a:lnTo>
                  <a:pt x="2276" y="2364"/>
                </a:lnTo>
                <a:lnTo>
                  <a:pt x="4317" y="2915"/>
                </a:lnTo>
                <a:lnTo>
                  <a:pt x="4323" y="2915"/>
                </a:lnTo>
                <a:lnTo>
                  <a:pt x="4323" y="2920"/>
                </a:lnTo>
                <a:lnTo>
                  <a:pt x="4317" y="2925"/>
                </a:lnTo>
                <a:lnTo>
                  <a:pt x="4312" y="2925"/>
                </a:lnTo>
                <a:lnTo>
                  <a:pt x="4317" y="2915"/>
                </a:lnTo>
                <a:lnTo>
                  <a:pt x="2276" y="2364"/>
                </a:lnTo>
                <a:lnTo>
                  <a:pt x="4323" y="2811"/>
                </a:lnTo>
                <a:lnTo>
                  <a:pt x="4317" y="2816"/>
                </a:lnTo>
                <a:lnTo>
                  <a:pt x="4317" y="2805"/>
                </a:lnTo>
                <a:lnTo>
                  <a:pt x="4317" y="2811"/>
                </a:lnTo>
                <a:lnTo>
                  <a:pt x="4323" y="2811"/>
                </a:lnTo>
                <a:lnTo>
                  <a:pt x="2276" y="2364"/>
                </a:lnTo>
                <a:lnTo>
                  <a:pt x="4338" y="1751"/>
                </a:lnTo>
                <a:lnTo>
                  <a:pt x="4338" y="1756"/>
                </a:lnTo>
                <a:lnTo>
                  <a:pt x="4343" y="1772"/>
                </a:lnTo>
                <a:lnTo>
                  <a:pt x="4338" y="1787"/>
                </a:lnTo>
                <a:lnTo>
                  <a:pt x="4349" y="1777"/>
                </a:lnTo>
                <a:lnTo>
                  <a:pt x="4349" y="1782"/>
                </a:lnTo>
                <a:lnTo>
                  <a:pt x="4333" y="1808"/>
                </a:lnTo>
                <a:lnTo>
                  <a:pt x="4328" y="1834"/>
                </a:lnTo>
                <a:lnTo>
                  <a:pt x="4328" y="1839"/>
                </a:lnTo>
                <a:lnTo>
                  <a:pt x="4323" y="1834"/>
                </a:lnTo>
                <a:lnTo>
                  <a:pt x="4328" y="1808"/>
                </a:lnTo>
                <a:lnTo>
                  <a:pt x="4338" y="1787"/>
                </a:lnTo>
                <a:lnTo>
                  <a:pt x="4317" y="1813"/>
                </a:lnTo>
                <a:lnTo>
                  <a:pt x="4307" y="1834"/>
                </a:lnTo>
                <a:lnTo>
                  <a:pt x="4302" y="1829"/>
                </a:lnTo>
                <a:lnTo>
                  <a:pt x="4297" y="1824"/>
                </a:lnTo>
                <a:lnTo>
                  <a:pt x="4302" y="1813"/>
                </a:lnTo>
                <a:lnTo>
                  <a:pt x="4312" y="1787"/>
                </a:lnTo>
                <a:lnTo>
                  <a:pt x="4338" y="1751"/>
                </a:lnTo>
                <a:lnTo>
                  <a:pt x="2276" y="2364"/>
                </a:lnTo>
                <a:lnTo>
                  <a:pt x="4292" y="1948"/>
                </a:lnTo>
                <a:lnTo>
                  <a:pt x="4286" y="1974"/>
                </a:lnTo>
                <a:lnTo>
                  <a:pt x="4281" y="1969"/>
                </a:lnTo>
                <a:lnTo>
                  <a:pt x="4276" y="1969"/>
                </a:lnTo>
                <a:lnTo>
                  <a:pt x="4281" y="1964"/>
                </a:lnTo>
                <a:lnTo>
                  <a:pt x="4292" y="1948"/>
                </a:lnTo>
                <a:lnTo>
                  <a:pt x="2276" y="2364"/>
                </a:lnTo>
                <a:lnTo>
                  <a:pt x="4037" y="2411"/>
                </a:lnTo>
                <a:lnTo>
                  <a:pt x="4047" y="2405"/>
                </a:lnTo>
                <a:lnTo>
                  <a:pt x="4063" y="2395"/>
                </a:lnTo>
                <a:lnTo>
                  <a:pt x="4073" y="2390"/>
                </a:lnTo>
                <a:lnTo>
                  <a:pt x="4079" y="2400"/>
                </a:lnTo>
                <a:lnTo>
                  <a:pt x="4058" y="2411"/>
                </a:lnTo>
                <a:lnTo>
                  <a:pt x="4047" y="2411"/>
                </a:lnTo>
                <a:lnTo>
                  <a:pt x="4037" y="2411"/>
                </a:lnTo>
                <a:lnTo>
                  <a:pt x="2276" y="2364"/>
                </a:lnTo>
                <a:lnTo>
                  <a:pt x="4032" y="2416"/>
                </a:lnTo>
                <a:lnTo>
                  <a:pt x="4047" y="2426"/>
                </a:lnTo>
                <a:lnTo>
                  <a:pt x="4047" y="2431"/>
                </a:lnTo>
                <a:lnTo>
                  <a:pt x="4037" y="2437"/>
                </a:lnTo>
                <a:lnTo>
                  <a:pt x="4053" y="2437"/>
                </a:lnTo>
                <a:lnTo>
                  <a:pt x="4047" y="2442"/>
                </a:lnTo>
                <a:lnTo>
                  <a:pt x="4037" y="2447"/>
                </a:lnTo>
                <a:lnTo>
                  <a:pt x="4053" y="2457"/>
                </a:lnTo>
                <a:lnTo>
                  <a:pt x="4068" y="2437"/>
                </a:lnTo>
                <a:lnTo>
                  <a:pt x="4073" y="2431"/>
                </a:lnTo>
                <a:lnTo>
                  <a:pt x="4068" y="2426"/>
                </a:lnTo>
                <a:lnTo>
                  <a:pt x="4079" y="2426"/>
                </a:lnTo>
                <a:lnTo>
                  <a:pt x="4079" y="2442"/>
                </a:lnTo>
                <a:lnTo>
                  <a:pt x="4073" y="2457"/>
                </a:lnTo>
                <a:lnTo>
                  <a:pt x="4068" y="2463"/>
                </a:lnTo>
                <a:lnTo>
                  <a:pt x="4073" y="2463"/>
                </a:lnTo>
                <a:lnTo>
                  <a:pt x="4068" y="2468"/>
                </a:lnTo>
                <a:lnTo>
                  <a:pt x="4063" y="2478"/>
                </a:lnTo>
                <a:lnTo>
                  <a:pt x="4063" y="2483"/>
                </a:lnTo>
                <a:lnTo>
                  <a:pt x="4053" y="2504"/>
                </a:lnTo>
                <a:lnTo>
                  <a:pt x="4042" y="2504"/>
                </a:lnTo>
                <a:lnTo>
                  <a:pt x="4032" y="2452"/>
                </a:lnTo>
                <a:lnTo>
                  <a:pt x="4032" y="2431"/>
                </a:lnTo>
                <a:lnTo>
                  <a:pt x="4032" y="2416"/>
                </a:lnTo>
                <a:lnTo>
                  <a:pt x="2276" y="2364"/>
                </a:lnTo>
                <a:lnTo>
                  <a:pt x="3891" y="317"/>
                </a:lnTo>
                <a:lnTo>
                  <a:pt x="3860" y="302"/>
                </a:lnTo>
                <a:lnTo>
                  <a:pt x="3886" y="317"/>
                </a:lnTo>
                <a:lnTo>
                  <a:pt x="3876" y="322"/>
                </a:lnTo>
                <a:lnTo>
                  <a:pt x="3845" y="286"/>
                </a:lnTo>
                <a:lnTo>
                  <a:pt x="3803" y="260"/>
                </a:lnTo>
                <a:lnTo>
                  <a:pt x="3741" y="218"/>
                </a:lnTo>
                <a:lnTo>
                  <a:pt x="3746" y="218"/>
                </a:lnTo>
                <a:lnTo>
                  <a:pt x="3746" y="213"/>
                </a:lnTo>
                <a:lnTo>
                  <a:pt x="3762" y="218"/>
                </a:lnTo>
                <a:lnTo>
                  <a:pt x="3772" y="218"/>
                </a:lnTo>
                <a:lnTo>
                  <a:pt x="3824" y="265"/>
                </a:lnTo>
                <a:lnTo>
                  <a:pt x="3829" y="270"/>
                </a:lnTo>
                <a:lnTo>
                  <a:pt x="3871" y="291"/>
                </a:lnTo>
                <a:lnTo>
                  <a:pt x="3902" y="312"/>
                </a:lnTo>
                <a:lnTo>
                  <a:pt x="3891" y="317"/>
                </a:lnTo>
                <a:lnTo>
                  <a:pt x="2276" y="2364"/>
                </a:lnTo>
                <a:lnTo>
                  <a:pt x="3964" y="353"/>
                </a:lnTo>
                <a:lnTo>
                  <a:pt x="3959" y="353"/>
                </a:lnTo>
                <a:lnTo>
                  <a:pt x="3949" y="359"/>
                </a:lnTo>
                <a:lnTo>
                  <a:pt x="3923" y="353"/>
                </a:lnTo>
                <a:lnTo>
                  <a:pt x="3917" y="348"/>
                </a:lnTo>
                <a:lnTo>
                  <a:pt x="3912" y="343"/>
                </a:lnTo>
                <a:lnTo>
                  <a:pt x="3923" y="338"/>
                </a:lnTo>
                <a:lnTo>
                  <a:pt x="3928" y="338"/>
                </a:lnTo>
                <a:lnTo>
                  <a:pt x="3923" y="333"/>
                </a:lnTo>
                <a:lnTo>
                  <a:pt x="3912" y="333"/>
                </a:lnTo>
                <a:lnTo>
                  <a:pt x="3912" y="327"/>
                </a:lnTo>
                <a:lnTo>
                  <a:pt x="3917" y="322"/>
                </a:lnTo>
                <a:lnTo>
                  <a:pt x="3954" y="343"/>
                </a:lnTo>
                <a:lnTo>
                  <a:pt x="3964" y="353"/>
                </a:lnTo>
                <a:lnTo>
                  <a:pt x="2276" y="2364"/>
                </a:lnTo>
                <a:lnTo>
                  <a:pt x="3990" y="327"/>
                </a:lnTo>
                <a:lnTo>
                  <a:pt x="3964" y="322"/>
                </a:lnTo>
                <a:lnTo>
                  <a:pt x="3959" y="322"/>
                </a:lnTo>
                <a:lnTo>
                  <a:pt x="3964" y="327"/>
                </a:lnTo>
                <a:lnTo>
                  <a:pt x="3980" y="338"/>
                </a:lnTo>
                <a:lnTo>
                  <a:pt x="3980" y="343"/>
                </a:lnTo>
                <a:lnTo>
                  <a:pt x="3907" y="312"/>
                </a:lnTo>
                <a:lnTo>
                  <a:pt x="3845" y="270"/>
                </a:lnTo>
                <a:lnTo>
                  <a:pt x="3850" y="270"/>
                </a:lnTo>
                <a:lnTo>
                  <a:pt x="3855" y="270"/>
                </a:lnTo>
                <a:lnTo>
                  <a:pt x="3855" y="265"/>
                </a:lnTo>
                <a:lnTo>
                  <a:pt x="3850" y="265"/>
                </a:lnTo>
                <a:lnTo>
                  <a:pt x="3845" y="265"/>
                </a:lnTo>
                <a:lnTo>
                  <a:pt x="3840" y="260"/>
                </a:lnTo>
                <a:lnTo>
                  <a:pt x="3840" y="265"/>
                </a:lnTo>
                <a:lnTo>
                  <a:pt x="3829" y="260"/>
                </a:lnTo>
                <a:lnTo>
                  <a:pt x="3808" y="244"/>
                </a:lnTo>
                <a:lnTo>
                  <a:pt x="3788" y="234"/>
                </a:lnTo>
                <a:lnTo>
                  <a:pt x="3772" y="224"/>
                </a:lnTo>
                <a:lnTo>
                  <a:pt x="3788" y="229"/>
                </a:lnTo>
                <a:lnTo>
                  <a:pt x="3798" y="229"/>
                </a:lnTo>
                <a:lnTo>
                  <a:pt x="3798" y="224"/>
                </a:lnTo>
                <a:lnTo>
                  <a:pt x="3819" y="234"/>
                </a:lnTo>
                <a:lnTo>
                  <a:pt x="3798" y="224"/>
                </a:lnTo>
                <a:lnTo>
                  <a:pt x="3803" y="218"/>
                </a:lnTo>
                <a:lnTo>
                  <a:pt x="3803" y="213"/>
                </a:lnTo>
                <a:lnTo>
                  <a:pt x="3798" y="213"/>
                </a:lnTo>
                <a:lnTo>
                  <a:pt x="3788" y="218"/>
                </a:lnTo>
                <a:lnTo>
                  <a:pt x="3782" y="218"/>
                </a:lnTo>
                <a:lnTo>
                  <a:pt x="3793" y="218"/>
                </a:lnTo>
                <a:lnTo>
                  <a:pt x="3782" y="213"/>
                </a:lnTo>
                <a:lnTo>
                  <a:pt x="3772" y="213"/>
                </a:lnTo>
                <a:lnTo>
                  <a:pt x="3767" y="213"/>
                </a:lnTo>
                <a:lnTo>
                  <a:pt x="3762" y="213"/>
                </a:lnTo>
                <a:lnTo>
                  <a:pt x="3767" y="213"/>
                </a:lnTo>
                <a:lnTo>
                  <a:pt x="3756" y="208"/>
                </a:lnTo>
                <a:lnTo>
                  <a:pt x="3751" y="208"/>
                </a:lnTo>
                <a:lnTo>
                  <a:pt x="3741" y="203"/>
                </a:lnTo>
                <a:lnTo>
                  <a:pt x="3720" y="198"/>
                </a:lnTo>
                <a:lnTo>
                  <a:pt x="3730" y="177"/>
                </a:lnTo>
                <a:lnTo>
                  <a:pt x="3725" y="172"/>
                </a:lnTo>
                <a:lnTo>
                  <a:pt x="3720" y="172"/>
                </a:lnTo>
                <a:lnTo>
                  <a:pt x="3720" y="177"/>
                </a:lnTo>
                <a:lnTo>
                  <a:pt x="3715" y="182"/>
                </a:lnTo>
                <a:lnTo>
                  <a:pt x="3699" y="177"/>
                </a:lnTo>
                <a:lnTo>
                  <a:pt x="3689" y="172"/>
                </a:lnTo>
                <a:lnTo>
                  <a:pt x="3704" y="161"/>
                </a:lnTo>
                <a:lnTo>
                  <a:pt x="3730" y="172"/>
                </a:lnTo>
                <a:lnTo>
                  <a:pt x="3710" y="156"/>
                </a:lnTo>
                <a:lnTo>
                  <a:pt x="3725" y="146"/>
                </a:lnTo>
                <a:lnTo>
                  <a:pt x="3814" y="208"/>
                </a:lnTo>
                <a:lnTo>
                  <a:pt x="3814" y="203"/>
                </a:lnTo>
                <a:lnTo>
                  <a:pt x="3793" y="187"/>
                </a:lnTo>
                <a:lnTo>
                  <a:pt x="3767" y="166"/>
                </a:lnTo>
                <a:lnTo>
                  <a:pt x="3741" y="135"/>
                </a:lnTo>
                <a:lnTo>
                  <a:pt x="3741" y="130"/>
                </a:lnTo>
                <a:lnTo>
                  <a:pt x="3741" y="125"/>
                </a:lnTo>
                <a:lnTo>
                  <a:pt x="3741" y="130"/>
                </a:lnTo>
                <a:lnTo>
                  <a:pt x="3736" y="125"/>
                </a:lnTo>
                <a:lnTo>
                  <a:pt x="3736" y="120"/>
                </a:lnTo>
                <a:lnTo>
                  <a:pt x="3736" y="114"/>
                </a:lnTo>
                <a:lnTo>
                  <a:pt x="3730" y="114"/>
                </a:lnTo>
                <a:lnTo>
                  <a:pt x="3730" y="120"/>
                </a:lnTo>
                <a:lnTo>
                  <a:pt x="3730" y="114"/>
                </a:lnTo>
                <a:lnTo>
                  <a:pt x="3710" y="99"/>
                </a:lnTo>
                <a:lnTo>
                  <a:pt x="3710" y="94"/>
                </a:lnTo>
                <a:lnTo>
                  <a:pt x="3715" y="94"/>
                </a:lnTo>
                <a:lnTo>
                  <a:pt x="3710" y="89"/>
                </a:lnTo>
                <a:lnTo>
                  <a:pt x="3704" y="89"/>
                </a:lnTo>
                <a:lnTo>
                  <a:pt x="3694" y="78"/>
                </a:lnTo>
                <a:lnTo>
                  <a:pt x="3689" y="78"/>
                </a:lnTo>
                <a:lnTo>
                  <a:pt x="3694" y="68"/>
                </a:lnTo>
                <a:lnTo>
                  <a:pt x="3741" y="104"/>
                </a:lnTo>
                <a:lnTo>
                  <a:pt x="3834" y="187"/>
                </a:lnTo>
                <a:lnTo>
                  <a:pt x="3876" y="218"/>
                </a:lnTo>
                <a:lnTo>
                  <a:pt x="3923" y="250"/>
                </a:lnTo>
                <a:lnTo>
                  <a:pt x="3975" y="276"/>
                </a:lnTo>
                <a:lnTo>
                  <a:pt x="4021" y="296"/>
                </a:lnTo>
                <a:lnTo>
                  <a:pt x="4006" y="312"/>
                </a:lnTo>
                <a:lnTo>
                  <a:pt x="3990" y="327"/>
                </a:lnTo>
                <a:lnTo>
                  <a:pt x="2276" y="2364"/>
                </a:lnTo>
                <a:lnTo>
                  <a:pt x="4027" y="2556"/>
                </a:lnTo>
                <a:lnTo>
                  <a:pt x="4021" y="2582"/>
                </a:lnTo>
                <a:lnTo>
                  <a:pt x="4021" y="2577"/>
                </a:lnTo>
                <a:lnTo>
                  <a:pt x="4016" y="2567"/>
                </a:lnTo>
                <a:lnTo>
                  <a:pt x="4027" y="2556"/>
                </a:lnTo>
                <a:lnTo>
                  <a:pt x="2276" y="2364"/>
                </a:lnTo>
                <a:lnTo>
                  <a:pt x="4250" y="2857"/>
                </a:lnTo>
                <a:lnTo>
                  <a:pt x="4240" y="2847"/>
                </a:lnTo>
                <a:lnTo>
                  <a:pt x="4240" y="2842"/>
                </a:lnTo>
                <a:lnTo>
                  <a:pt x="4250" y="2826"/>
                </a:lnTo>
                <a:lnTo>
                  <a:pt x="4250" y="2831"/>
                </a:lnTo>
                <a:lnTo>
                  <a:pt x="4255" y="2821"/>
                </a:lnTo>
                <a:lnTo>
                  <a:pt x="4260" y="2826"/>
                </a:lnTo>
                <a:lnTo>
                  <a:pt x="4260" y="2837"/>
                </a:lnTo>
                <a:lnTo>
                  <a:pt x="4250" y="2857"/>
                </a:lnTo>
                <a:lnTo>
                  <a:pt x="2276" y="2364"/>
                </a:lnTo>
                <a:lnTo>
                  <a:pt x="4260" y="2863"/>
                </a:lnTo>
                <a:lnTo>
                  <a:pt x="4266" y="2863"/>
                </a:lnTo>
                <a:lnTo>
                  <a:pt x="4266" y="2868"/>
                </a:lnTo>
                <a:lnTo>
                  <a:pt x="4271" y="2873"/>
                </a:lnTo>
                <a:lnTo>
                  <a:pt x="4266" y="2873"/>
                </a:lnTo>
                <a:lnTo>
                  <a:pt x="4260" y="2863"/>
                </a:lnTo>
                <a:lnTo>
                  <a:pt x="2276" y="2364"/>
                </a:lnTo>
                <a:lnTo>
                  <a:pt x="4271" y="2665"/>
                </a:lnTo>
                <a:lnTo>
                  <a:pt x="4276" y="2665"/>
                </a:lnTo>
                <a:lnTo>
                  <a:pt x="4281" y="2655"/>
                </a:lnTo>
                <a:lnTo>
                  <a:pt x="4281" y="2660"/>
                </a:lnTo>
                <a:lnTo>
                  <a:pt x="4276" y="2665"/>
                </a:lnTo>
                <a:lnTo>
                  <a:pt x="4271" y="2665"/>
                </a:lnTo>
                <a:lnTo>
                  <a:pt x="2276" y="2364"/>
                </a:lnTo>
                <a:lnTo>
                  <a:pt x="4297" y="2915"/>
                </a:lnTo>
                <a:lnTo>
                  <a:pt x="4276" y="2894"/>
                </a:lnTo>
                <a:lnTo>
                  <a:pt x="4281" y="2899"/>
                </a:lnTo>
                <a:lnTo>
                  <a:pt x="4292" y="2889"/>
                </a:lnTo>
                <a:lnTo>
                  <a:pt x="4292" y="2883"/>
                </a:lnTo>
                <a:lnTo>
                  <a:pt x="4276" y="2894"/>
                </a:lnTo>
                <a:lnTo>
                  <a:pt x="4271" y="2878"/>
                </a:lnTo>
                <a:lnTo>
                  <a:pt x="4276" y="2878"/>
                </a:lnTo>
                <a:lnTo>
                  <a:pt x="4281" y="2878"/>
                </a:lnTo>
                <a:lnTo>
                  <a:pt x="4286" y="2873"/>
                </a:lnTo>
                <a:lnTo>
                  <a:pt x="4297" y="2889"/>
                </a:lnTo>
                <a:lnTo>
                  <a:pt x="4297" y="2915"/>
                </a:lnTo>
                <a:lnTo>
                  <a:pt x="2276" y="2364"/>
                </a:lnTo>
                <a:lnTo>
                  <a:pt x="4292" y="2764"/>
                </a:lnTo>
                <a:lnTo>
                  <a:pt x="4286" y="2769"/>
                </a:lnTo>
                <a:lnTo>
                  <a:pt x="4286" y="2764"/>
                </a:lnTo>
                <a:lnTo>
                  <a:pt x="4292" y="2764"/>
                </a:lnTo>
                <a:lnTo>
                  <a:pt x="2276" y="2364"/>
                </a:lnTo>
                <a:lnTo>
                  <a:pt x="4234" y="2509"/>
                </a:lnTo>
                <a:lnTo>
                  <a:pt x="4271" y="2515"/>
                </a:lnTo>
                <a:lnTo>
                  <a:pt x="4292" y="2515"/>
                </a:lnTo>
                <a:lnTo>
                  <a:pt x="4302" y="2515"/>
                </a:lnTo>
                <a:lnTo>
                  <a:pt x="4307" y="2520"/>
                </a:lnTo>
                <a:lnTo>
                  <a:pt x="4323" y="2520"/>
                </a:lnTo>
                <a:lnTo>
                  <a:pt x="4323" y="2535"/>
                </a:lnTo>
                <a:lnTo>
                  <a:pt x="4307" y="2535"/>
                </a:lnTo>
                <a:lnTo>
                  <a:pt x="4286" y="2535"/>
                </a:lnTo>
                <a:lnTo>
                  <a:pt x="4250" y="2535"/>
                </a:lnTo>
                <a:lnTo>
                  <a:pt x="4245" y="2541"/>
                </a:lnTo>
                <a:lnTo>
                  <a:pt x="4240" y="2541"/>
                </a:lnTo>
                <a:lnTo>
                  <a:pt x="4245" y="2530"/>
                </a:lnTo>
                <a:lnTo>
                  <a:pt x="4234" y="2530"/>
                </a:lnTo>
                <a:lnTo>
                  <a:pt x="4234" y="2525"/>
                </a:lnTo>
                <a:lnTo>
                  <a:pt x="4307" y="2520"/>
                </a:lnTo>
                <a:lnTo>
                  <a:pt x="4234" y="2520"/>
                </a:lnTo>
                <a:lnTo>
                  <a:pt x="4234" y="2509"/>
                </a:lnTo>
                <a:lnTo>
                  <a:pt x="2276" y="2364"/>
                </a:lnTo>
                <a:lnTo>
                  <a:pt x="4240" y="2582"/>
                </a:lnTo>
                <a:lnTo>
                  <a:pt x="4250" y="2587"/>
                </a:lnTo>
                <a:lnTo>
                  <a:pt x="4255" y="2593"/>
                </a:lnTo>
                <a:lnTo>
                  <a:pt x="4250" y="2587"/>
                </a:lnTo>
                <a:lnTo>
                  <a:pt x="4240" y="2587"/>
                </a:lnTo>
                <a:lnTo>
                  <a:pt x="4240" y="2582"/>
                </a:lnTo>
                <a:lnTo>
                  <a:pt x="2276" y="2364"/>
                </a:lnTo>
                <a:lnTo>
                  <a:pt x="4234" y="2582"/>
                </a:lnTo>
                <a:lnTo>
                  <a:pt x="4234" y="2587"/>
                </a:lnTo>
                <a:lnTo>
                  <a:pt x="4229" y="2587"/>
                </a:lnTo>
                <a:lnTo>
                  <a:pt x="4234" y="2582"/>
                </a:lnTo>
                <a:lnTo>
                  <a:pt x="2276" y="2364"/>
                </a:lnTo>
                <a:lnTo>
                  <a:pt x="4214" y="2374"/>
                </a:lnTo>
                <a:lnTo>
                  <a:pt x="4214" y="2380"/>
                </a:lnTo>
                <a:lnTo>
                  <a:pt x="4214" y="2385"/>
                </a:lnTo>
                <a:lnTo>
                  <a:pt x="4214" y="2380"/>
                </a:lnTo>
                <a:lnTo>
                  <a:pt x="4208" y="2380"/>
                </a:lnTo>
                <a:lnTo>
                  <a:pt x="4214" y="2374"/>
                </a:lnTo>
                <a:lnTo>
                  <a:pt x="2276" y="2364"/>
                </a:lnTo>
                <a:lnTo>
                  <a:pt x="4156" y="2639"/>
                </a:lnTo>
                <a:lnTo>
                  <a:pt x="4162" y="2644"/>
                </a:lnTo>
                <a:lnTo>
                  <a:pt x="4177" y="2650"/>
                </a:lnTo>
                <a:lnTo>
                  <a:pt x="4188" y="2655"/>
                </a:lnTo>
                <a:lnTo>
                  <a:pt x="4188" y="2650"/>
                </a:lnTo>
                <a:lnTo>
                  <a:pt x="4182" y="2634"/>
                </a:lnTo>
                <a:lnTo>
                  <a:pt x="4193" y="2613"/>
                </a:lnTo>
                <a:lnTo>
                  <a:pt x="4203" y="2603"/>
                </a:lnTo>
                <a:lnTo>
                  <a:pt x="4219" y="2598"/>
                </a:lnTo>
                <a:lnTo>
                  <a:pt x="4224" y="2608"/>
                </a:lnTo>
                <a:lnTo>
                  <a:pt x="4224" y="2618"/>
                </a:lnTo>
                <a:lnTo>
                  <a:pt x="4224" y="2624"/>
                </a:lnTo>
                <a:lnTo>
                  <a:pt x="4229" y="2629"/>
                </a:lnTo>
                <a:lnTo>
                  <a:pt x="4240" y="2629"/>
                </a:lnTo>
                <a:lnTo>
                  <a:pt x="4245" y="2618"/>
                </a:lnTo>
                <a:lnTo>
                  <a:pt x="4250" y="2608"/>
                </a:lnTo>
                <a:lnTo>
                  <a:pt x="4250" y="2603"/>
                </a:lnTo>
                <a:lnTo>
                  <a:pt x="4250" y="2598"/>
                </a:lnTo>
                <a:lnTo>
                  <a:pt x="4250" y="2603"/>
                </a:lnTo>
                <a:lnTo>
                  <a:pt x="4266" y="2582"/>
                </a:lnTo>
                <a:lnTo>
                  <a:pt x="4271" y="2567"/>
                </a:lnTo>
                <a:lnTo>
                  <a:pt x="4271" y="2561"/>
                </a:lnTo>
                <a:lnTo>
                  <a:pt x="4266" y="2561"/>
                </a:lnTo>
                <a:lnTo>
                  <a:pt x="4260" y="2567"/>
                </a:lnTo>
                <a:lnTo>
                  <a:pt x="4250" y="2572"/>
                </a:lnTo>
                <a:lnTo>
                  <a:pt x="4250" y="2567"/>
                </a:lnTo>
                <a:lnTo>
                  <a:pt x="4250" y="2556"/>
                </a:lnTo>
                <a:lnTo>
                  <a:pt x="4245" y="2561"/>
                </a:lnTo>
                <a:lnTo>
                  <a:pt x="4245" y="2551"/>
                </a:lnTo>
                <a:lnTo>
                  <a:pt x="4323" y="2546"/>
                </a:lnTo>
                <a:lnTo>
                  <a:pt x="4312" y="2598"/>
                </a:lnTo>
                <a:lnTo>
                  <a:pt x="4292" y="2644"/>
                </a:lnTo>
                <a:lnTo>
                  <a:pt x="4281" y="2650"/>
                </a:lnTo>
                <a:lnTo>
                  <a:pt x="4286" y="2639"/>
                </a:lnTo>
                <a:lnTo>
                  <a:pt x="4286" y="2634"/>
                </a:lnTo>
                <a:lnTo>
                  <a:pt x="4286" y="2618"/>
                </a:lnTo>
                <a:lnTo>
                  <a:pt x="4281" y="2608"/>
                </a:lnTo>
                <a:lnTo>
                  <a:pt x="4271" y="2608"/>
                </a:lnTo>
                <a:lnTo>
                  <a:pt x="4271" y="2624"/>
                </a:lnTo>
                <a:lnTo>
                  <a:pt x="4276" y="2639"/>
                </a:lnTo>
                <a:lnTo>
                  <a:pt x="4276" y="2650"/>
                </a:lnTo>
                <a:lnTo>
                  <a:pt x="4271" y="2660"/>
                </a:lnTo>
                <a:lnTo>
                  <a:pt x="4260" y="2665"/>
                </a:lnTo>
                <a:lnTo>
                  <a:pt x="4219" y="2650"/>
                </a:lnTo>
                <a:lnTo>
                  <a:pt x="4214" y="2650"/>
                </a:lnTo>
                <a:lnTo>
                  <a:pt x="4208" y="2655"/>
                </a:lnTo>
                <a:lnTo>
                  <a:pt x="4214" y="2665"/>
                </a:lnTo>
                <a:lnTo>
                  <a:pt x="4219" y="2676"/>
                </a:lnTo>
                <a:lnTo>
                  <a:pt x="4219" y="2686"/>
                </a:lnTo>
                <a:lnTo>
                  <a:pt x="4219" y="2696"/>
                </a:lnTo>
                <a:lnTo>
                  <a:pt x="4208" y="2717"/>
                </a:lnTo>
                <a:lnTo>
                  <a:pt x="4203" y="2722"/>
                </a:lnTo>
                <a:lnTo>
                  <a:pt x="4203" y="2717"/>
                </a:lnTo>
                <a:lnTo>
                  <a:pt x="4198" y="2696"/>
                </a:lnTo>
                <a:lnTo>
                  <a:pt x="4193" y="2691"/>
                </a:lnTo>
                <a:lnTo>
                  <a:pt x="4188" y="2696"/>
                </a:lnTo>
                <a:lnTo>
                  <a:pt x="4177" y="2712"/>
                </a:lnTo>
                <a:lnTo>
                  <a:pt x="4177" y="2733"/>
                </a:lnTo>
                <a:lnTo>
                  <a:pt x="4172" y="2759"/>
                </a:lnTo>
                <a:lnTo>
                  <a:pt x="4172" y="2764"/>
                </a:lnTo>
                <a:lnTo>
                  <a:pt x="4177" y="2769"/>
                </a:lnTo>
                <a:lnTo>
                  <a:pt x="4182" y="2780"/>
                </a:lnTo>
                <a:lnTo>
                  <a:pt x="4172" y="2785"/>
                </a:lnTo>
                <a:lnTo>
                  <a:pt x="4162" y="2785"/>
                </a:lnTo>
                <a:lnTo>
                  <a:pt x="4151" y="2785"/>
                </a:lnTo>
                <a:lnTo>
                  <a:pt x="4141" y="2780"/>
                </a:lnTo>
                <a:lnTo>
                  <a:pt x="4130" y="2769"/>
                </a:lnTo>
                <a:lnTo>
                  <a:pt x="4125" y="2774"/>
                </a:lnTo>
                <a:lnTo>
                  <a:pt x="4115" y="2785"/>
                </a:lnTo>
                <a:lnTo>
                  <a:pt x="4104" y="2805"/>
                </a:lnTo>
                <a:lnTo>
                  <a:pt x="4089" y="2826"/>
                </a:lnTo>
                <a:lnTo>
                  <a:pt x="4068" y="2831"/>
                </a:lnTo>
                <a:lnTo>
                  <a:pt x="4058" y="2831"/>
                </a:lnTo>
                <a:lnTo>
                  <a:pt x="4058" y="2826"/>
                </a:lnTo>
                <a:lnTo>
                  <a:pt x="4063" y="2821"/>
                </a:lnTo>
                <a:lnTo>
                  <a:pt x="4073" y="2805"/>
                </a:lnTo>
                <a:lnTo>
                  <a:pt x="4073" y="2790"/>
                </a:lnTo>
                <a:lnTo>
                  <a:pt x="4063" y="2795"/>
                </a:lnTo>
                <a:lnTo>
                  <a:pt x="4053" y="2795"/>
                </a:lnTo>
                <a:lnTo>
                  <a:pt x="4042" y="2790"/>
                </a:lnTo>
                <a:lnTo>
                  <a:pt x="4037" y="2785"/>
                </a:lnTo>
                <a:lnTo>
                  <a:pt x="4037" y="2774"/>
                </a:lnTo>
                <a:lnTo>
                  <a:pt x="4047" y="2764"/>
                </a:lnTo>
                <a:lnTo>
                  <a:pt x="4063" y="2759"/>
                </a:lnTo>
                <a:lnTo>
                  <a:pt x="4099" y="2759"/>
                </a:lnTo>
                <a:lnTo>
                  <a:pt x="4110" y="2759"/>
                </a:lnTo>
                <a:lnTo>
                  <a:pt x="4115" y="2743"/>
                </a:lnTo>
                <a:lnTo>
                  <a:pt x="4110" y="2722"/>
                </a:lnTo>
                <a:lnTo>
                  <a:pt x="4115" y="2702"/>
                </a:lnTo>
                <a:lnTo>
                  <a:pt x="4120" y="2691"/>
                </a:lnTo>
                <a:lnTo>
                  <a:pt x="4115" y="2691"/>
                </a:lnTo>
                <a:lnTo>
                  <a:pt x="4089" y="2722"/>
                </a:lnTo>
                <a:lnTo>
                  <a:pt x="4079" y="2728"/>
                </a:lnTo>
                <a:lnTo>
                  <a:pt x="4073" y="2722"/>
                </a:lnTo>
                <a:lnTo>
                  <a:pt x="4068" y="2722"/>
                </a:lnTo>
                <a:lnTo>
                  <a:pt x="4058" y="2717"/>
                </a:lnTo>
                <a:lnTo>
                  <a:pt x="4063" y="2712"/>
                </a:lnTo>
                <a:lnTo>
                  <a:pt x="4089" y="2696"/>
                </a:lnTo>
                <a:lnTo>
                  <a:pt x="4099" y="2686"/>
                </a:lnTo>
                <a:lnTo>
                  <a:pt x="4099" y="2691"/>
                </a:lnTo>
                <a:lnTo>
                  <a:pt x="4104" y="2691"/>
                </a:lnTo>
                <a:lnTo>
                  <a:pt x="4115" y="2691"/>
                </a:lnTo>
                <a:lnTo>
                  <a:pt x="4141" y="2676"/>
                </a:lnTo>
                <a:lnTo>
                  <a:pt x="4156" y="2665"/>
                </a:lnTo>
                <a:lnTo>
                  <a:pt x="4151" y="2665"/>
                </a:lnTo>
                <a:lnTo>
                  <a:pt x="4063" y="2696"/>
                </a:lnTo>
                <a:lnTo>
                  <a:pt x="4027" y="2707"/>
                </a:lnTo>
                <a:lnTo>
                  <a:pt x="4042" y="2702"/>
                </a:lnTo>
                <a:lnTo>
                  <a:pt x="4047" y="2696"/>
                </a:lnTo>
                <a:lnTo>
                  <a:pt x="4037" y="2696"/>
                </a:lnTo>
                <a:lnTo>
                  <a:pt x="4042" y="2696"/>
                </a:lnTo>
                <a:lnTo>
                  <a:pt x="4068" y="2686"/>
                </a:lnTo>
                <a:lnTo>
                  <a:pt x="4125" y="2665"/>
                </a:lnTo>
                <a:lnTo>
                  <a:pt x="4130" y="2660"/>
                </a:lnTo>
                <a:lnTo>
                  <a:pt x="4136" y="2655"/>
                </a:lnTo>
                <a:lnTo>
                  <a:pt x="4141" y="2639"/>
                </a:lnTo>
                <a:lnTo>
                  <a:pt x="4151" y="2634"/>
                </a:lnTo>
                <a:lnTo>
                  <a:pt x="4151" y="2639"/>
                </a:lnTo>
                <a:lnTo>
                  <a:pt x="4156" y="2639"/>
                </a:lnTo>
                <a:lnTo>
                  <a:pt x="2276" y="2364"/>
                </a:lnTo>
                <a:lnTo>
                  <a:pt x="4146" y="2447"/>
                </a:lnTo>
                <a:lnTo>
                  <a:pt x="4151" y="2447"/>
                </a:lnTo>
                <a:lnTo>
                  <a:pt x="4141" y="2457"/>
                </a:lnTo>
                <a:lnTo>
                  <a:pt x="4146" y="2447"/>
                </a:lnTo>
                <a:lnTo>
                  <a:pt x="2276" y="2364"/>
                </a:lnTo>
                <a:lnTo>
                  <a:pt x="4125" y="2494"/>
                </a:lnTo>
                <a:lnTo>
                  <a:pt x="4130" y="2483"/>
                </a:lnTo>
                <a:lnTo>
                  <a:pt x="4125" y="2483"/>
                </a:lnTo>
                <a:lnTo>
                  <a:pt x="4130" y="2478"/>
                </a:lnTo>
                <a:lnTo>
                  <a:pt x="4136" y="2463"/>
                </a:lnTo>
                <a:lnTo>
                  <a:pt x="4136" y="2473"/>
                </a:lnTo>
                <a:lnTo>
                  <a:pt x="4141" y="2478"/>
                </a:lnTo>
                <a:lnTo>
                  <a:pt x="4146" y="2483"/>
                </a:lnTo>
                <a:lnTo>
                  <a:pt x="4141" y="2494"/>
                </a:lnTo>
                <a:lnTo>
                  <a:pt x="4120" y="2504"/>
                </a:lnTo>
                <a:lnTo>
                  <a:pt x="4125" y="2494"/>
                </a:lnTo>
                <a:lnTo>
                  <a:pt x="2276" y="2364"/>
                </a:lnTo>
                <a:lnTo>
                  <a:pt x="4125" y="2546"/>
                </a:lnTo>
                <a:lnTo>
                  <a:pt x="4125" y="2541"/>
                </a:lnTo>
                <a:lnTo>
                  <a:pt x="4136" y="2541"/>
                </a:lnTo>
                <a:lnTo>
                  <a:pt x="4146" y="2541"/>
                </a:lnTo>
                <a:lnTo>
                  <a:pt x="4151" y="2541"/>
                </a:lnTo>
                <a:lnTo>
                  <a:pt x="4136" y="2551"/>
                </a:lnTo>
                <a:lnTo>
                  <a:pt x="4125" y="2561"/>
                </a:lnTo>
                <a:lnTo>
                  <a:pt x="4115" y="2572"/>
                </a:lnTo>
                <a:lnTo>
                  <a:pt x="4104" y="2582"/>
                </a:lnTo>
                <a:lnTo>
                  <a:pt x="4099" y="2598"/>
                </a:lnTo>
                <a:lnTo>
                  <a:pt x="4058" y="2603"/>
                </a:lnTo>
                <a:lnTo>
                  <a:pt x="4063" y="2598"/>
                </a:lnTo>
                <a:lnTo>
                  <a:pt x="4063" y="2593"/>
                </a:lnTo>
                <a:lnTo>
                  <a:pt x="4047" y="2603"/>
                </a:lnTo>
                <a:lnTo>
                  <a:pt x="4037" y="2603"/>
                </a:lnTo>
                <a:lnTo>
                  <a:pt x="4037" y="2598"/>
                </a:lnTo>
                <a:lnTo>
                  <a:pt x="4037" y="2593"/>
                </a:lnTo>
                <a:lnTo>
                  <a:pt x="4047" y="2567"/>
                </a:lnTo>
                <a:lnTo>
                  <a:pt x="4032" y="2587"/>
                </a:lnTo>
                <a:lnTo>
                  <a:pt x="4032" y="2556"/>
                </a:lnTo>
                <a:lnTo>
                  <a:pt x="4027" y="2551"/>
                </a:lnTo>
                <a:lnTo>
                  <a:pt x="4037" y="2541"/>
                </a:lnTo>
                <a:lnTo>
                  <a:pt x="4047" y="2541"/>
                </a:lnTo>
                <a:lnTo>
                  <a:pt x="4063" y="2561"/>
                </a:lnTo>
                <a:lnTo>
                  <a:pt x="4089" y="2577"/>
                </a:lnTo>
                <a:lnTo>
                  <a:pt x="4104" y="2582"/>
                </a:lnTo>
                <a:lnTo>
                  <a:pt x="4115" y="2572"/>
                </a:lnTo>
                <a:lnTo>
                  <a:pt x="4125" y="2546"/>
                </a:lnTo>
                <a:lnTo>
                  <a:pt x="2276" y="2364"/>
                </a:lnTo>
                <a:lnTo>
                  <a:pt x="83" y="1237"/>
                </a:lnTo>
                <a:lnTo>
                  <a:pt x="89" y="1237"/>
                </a:lnTo>
                <a:lnTo>
                  <a:pt x="89" y="1231"/>
                </a:lnTo>
                <a:lnTo>
                  <a:pt x="83" y="1231"/>
                </a:lnTo>
                <a:lnTo>
                  <a:pt x="78" y="1237"/>
                </a:lnTo>
                <a:lnTo>
                  <a:pt x="83" y="1237"/>
                </a:lnTo>
                <a:lnTo>
                  <a:pt x="2276" y="2364"/>
                </a:lnTo>
                <a:lnTo>
                  <a:pt x="135" y="1299"/>
                </a:lnTo>
                <a:lnTo>
                  <a:pt x="140" y="1299"/>
                </a:lnTo>
                <a:lnTo>
                  <a:pt x="140" y="1294"/>
                </a:lnTo>
                <a:lnTo>
                  <a:pt x="135" y="1294"/>
                </a:lnTo>
                <a:lnTo>
                  <a:pt x="135" y="1299"/>
                </a:lnTo>
                <a:lnTo>
                  <a:pt x="130" y="1299"/>
                </a:lnTo>
                <a:lnTo>
                  <a:pt x="135" y="1299"/>
                </a:lnTo>
                <a:lnTo>
                  <a:pt x="2276" y="2364"/>
                </a:lnTo>
                <a:lnTo>
                  <a:pt x="26" y="1263"/>
                </a:lnTo>
                <a:lnTo>
                  <a:pt x="31" y="1257"/>
                </a:lnTo>
                <a:lnTo>
                  <a:pt x="26" y="1257"/>
                </a:lnTo>
                <a:lnTo>
                  <a:pt x="26" y="1263"/>
                </a:lnTo>
                <a:lnTo>
                  <a:pt x="2276" y="2364"/>
                </a:lnTo>
                <a:lnTo>
                  <a:pt x="140" y="1299"/>
                </a:lnTo>
                <a:lnTo>
                  <a:pt x="140" y="1304"/>
                </a:lnTo>
                <a:lnTo>
                  <a:pt x="146" y="1304"/>
                </a:lnTo>
                <a:lnTo>
                  <a:pt x="146" y="1299"/>
                </a:lnTo>
                <a:lnTo>
                  <a:pt x="146" y="1294"/>
                </a:lnTo>
                <a:lnTo>
                  <a:pt x="140" y="1294"/>
                </a:lnTo>
                <a:lnTo>
                  <a:pt x="140" y="1299"/>
                </a:lnTo>
                <a:lnTo>
                  <a:pt x="2276" y="2364"/>
                </a:lnTo>
                <a:lnTo>
                  <a:pt x="99" y="1263"/>
                </a:lnTo>
                <a:lnTo>
                  <a:pt x="109" y="1263"/>
                </a:lnTo>
                <a:lnTo>
                  <a:pt x="109" y="1257"/>
                </a:lnTo>
                <a:lnTo>
                  <a:pt x="99" y="1263"/>
                </a:lnTo>
                <a:lnTo>
                  <a:pt x="2276" y="2364"/>
                </a:lnTo>
                <a:lnTo>
                  <a:pt x="11" y="1013"/>
                </a:lnTo>
                <a:lnTo>
                  <a:pt x="5" y="1018"/>
                </a:lnTo>
                <a:lnTo>
                  <a:pt x="0" y="1018"/>
                </a:lnTo>
                <a:lnTo>
                  <a:pt x="5" y="1018"/>
                </a:lnTo>
                <a:lnTo>
                  <a:pt x="11" y="1013"/>
                </a:lnTo>
                <a:lnTo>
                  <a:pt x="2276" y="2364"/>
                </a:lnTo>
                <a:lnTo>
                  <a:pt x="0" y="915"/>
                </a:lnTo>
                <a:lnTo>
                  <a:pt x="0" y="920"/>
                </a:lnTo>
                <a:lnTo>
                  <a:pt x="89" y="816"/>
                </a:lnTo>
                <a:lnTo>
                  <a:pt x="130" y="769"/>
                </a:lnTo>
                <a:lnTo>
                  <a:pt x="0" y="915"/>
                </a:lnTo>
                <a:lnTo>
                  <a:pt x="2276" y="2364"/>
                </a:lnTo>
                <a:lnTo>
                  <a:pt x="83" y="774"/>
                </a:lnTo>
                <a:lnTo>
                  <a:pt x="94" y="774"/>
                </a:lnTo>
                <a:lnTo>
                  <a:pt x="99" y="769"/>
                </a:lnTo>
                <a:lnTo>
                  <a:pt x="89" y="769"/>
                </a:lnTo>
                <a:lnTo>
                  <a:pt x="83" y="774"/>
                </a:lnTo>
                <a:lnTo>
                  <a:pt x="83" y="774"/>
                </a:lnTo>
                <a:lnTo>
                  <a:pt x="2276" y="2364"/>
                </a:lnTo>
                <a:lnTo>
                  <a:pt x="125" y="764"/>
                </a:lnTo>
                <a:lnTo>
                  <a:pt x="120" y="764"/>
                </a:lnTo>
                <a:lnTo>
                  <a:pt x="114" y="769"/>
                </a:lnTo>
                <a:lnTo>
                  <a:pt x="120" y="769"/>
                </a:lnTo>
                <a:lnTo>
                  <a:pt x="125" y="764"/>
                </a:lnTo>
                <a:lnTo>
                  <a:pt x="2276" y="2364"/>
                </a:lnTo>
                <a:lnTo>
                  <a:pt x="5" y="411"/>
                </a:lnTo>
                <a:lnTo>
                  <a:pt x="11" y="416"/>
                </a:lnTo>
                <a:lnTo>
                  <a:pt x="11" y="421"/>
                </a:lnTo>
                <a:lnTo>
                  <a:pt x="11" y="405"/>
                </a:lnTo>
                <a:lnTo>
                  <a:pt x="11" y="411"/>
                </a:lnTo>
                <a:lnTo>
                  <a:pt x="11" y="416"/>
                </a:lnTo>
                <a:lnTo>
                  <a:pt x="11" y="405"/>
                </a:lnTo>
                <a:lnTo>
                  <a:pt x="11" y="395"/>
                </a:lnTo>
                <a:lnTo>
                  <a:pt x="11" y="400"/>
                </a:lnTo>
                <a:lnTo>
                  <a:pt x="11" y="395"/>
                </a:lnTo>
                <a:lnTo>
                  <a:pt x="11" y="385"/>
                </a:lnTo>
                <a:lnTo>
                  <a:pt x="5" y="385"/>
                </a:lnTo>
                <a:lnTo>
                  <a:pt x="5" y="379"/>
                </a:lnTo>
                <a:lnTo>
                  <a:pt x="0" y="369"/>
                </a:lnTo>
                <a:lnTo>
                  <a:pt x="0" y="374"/>
                </a:lnTo>
                <a:lnTo>
                  <a:pt x="0" y="400"/>
                </a:lnTo>
                <a:lnTo>
                  <a:pt x="0" y="405"/>
                </a:lnTo>
                <a:lnTo>
                  <a:pt x="0" y="411"/>
                </a:lnTo>
                <a:lnTo>
                  <a:pt x="5" y="411"/>
                </a:lnTo>
                <a:lnTo>
                  <a:pt x="2276" y="2364"/>
                </a:lnTo>
                <a:lnTo>
                  <a:pt x="3065" y="977"/>
                </a:lnTo>
                <a:lnTo>
                  <a:pt x="3071" y="972"/>
                </a:lnTo>
                <a:lnTo>
                  <a:pt x="3071" y="961"/>
                </a:lnTo>
                <a:lnTo>
                  <a:pt x="3065" y="972"/>
                </a:lnTo>
                <a:lnTo>
                  <a:pt x="3065" y="977"/>
                </a:lnTo>
                <a:lnTo>
                  <a:pt x="2276" y="2364"/>
                </a:lnTo>
                <a:lnTo>
                  <a:pt x="229" y="1138"/>
                </a:lnTo>
                <a:lnTo>
                  <a:pt x="234" y="1138"/>
                </a:lnTo>
                <a:lnTo>
                  <a:pt x="234" y="1133"/>
                </a:lnTo>
                <a:lnTo>
                  <a:pt x="224" y="1138"/>
                </a:lnTo>
                <a:lnTo>
                  <a:pt x="229" y="1138"/>
                </a:lnTo>
                <a:lnTo>
                  <a:pt x="2276" y="2364"/>
                </a:lnTo>
                <a:lnTo>
                  <a:pt x="146" y="1330"/>
                </a:lnTo>
                <a:lnTo>
                  <a:pt x="265" y="1247"/>
                </a:lnTo>
                <a:lnTo>
                  <a:pt x="270" y="1247"/>
                </a:lnTo>
                <a:lnTo>
                  <a:pt x="276" y="1242"/>
                </a:lnTo>
                <a:lnTo>
                  <a:pt x="348" y="1190"/>
                </a:lnTo>
                <a:lnTo>
                  <a:pt x="353" y="1190"/>
                </a:lnTo>
                <a:lnTo>
                  <a:pt x="348" y="1190"/>
                </a:lnTo>
                <a:lnTo>
                  <a:pt x="353" y="1190"/>
                </a:lnTo>
                <a:lnTo>
                  <a:pt x="359" y="1185"/>
                </a:lnTo>
                <a:lnTo>
                  <a:pt x="442" y="1122"/>
                </a:lnTo>
                <a:lnTo>
                  <a:pt x="437" y="1122"/>
                </a:lnTo>
                <a:lnTo>
                  <a:pt x="437" y="1128"/>
                </a:lnTo>
                <a:lnTo>
                  <a:pt x="442" y="1122"/>
                </a:lnTo>
                <a:lnTo>
                  <a:pt x="447" y="1117"/>
                </a:lnTo>
                <a:lnTo>
                  <a:pt x="515" y="1096"/>
                </a:lnTo>
                <a:lnTo>
                  <a:pt x="515" y="1102"/>
                </a:lnTo>
                <a:lnTo>
                  <a:pt x="520" y="1096"/>
                </a:lnTo>
                <a:lnTo>
                  <a:pt x="525" y="1096"/>
                </a:lnTo>
                <a:lnTo>
                  <a:pt x="541" y="1091"/>
                </a:lnTo>
                <a:lnTo>
                  <a:pt x="546" y="1091"/>
                </a:lnTo>
                <a:lnTo>
                  <a:pt x="546" y="1096"/>
                </a:lnTo>
                <a:lnTo>
                  <a:pt x="504" y="1128"/>
                </a:lnTo>
                <a:lnTo>
                  <a:pt x="499" y="1133"/>
                </a:lnTo>
                <a:lnTo>
                  <a:pt x="478" y="1159"/>
                </a:lnTo>
                <a:lnTo>
                  <a:pt x="468" y="1174"/>
                </a:lnTo>
                <a:lnTo>
                  <a:pt x="489" y="1159"/>
                </a:lnTo>
                <a:lnTo>
                  <a:pt x="520" y="1133"/>
                </a:lnTo>
                <a:lnTo>
                  <a:pt x="525" y="1128"/>
                </a:lnTo>
                <a:lnTo>
                  <a:pt x="525" y="1133"/>
                </a:lnTo>
                <a:lnTo>
                  <a:pt x="468" y="1211"/>
                </a:lnTo>
                <a:lnTo>
                  <a:pt x="468" y="1216"/>
                </a:lnTo>
                <a:lnTo>
                  <a:pt x="463" y="1216"/>
                </a:lnTo>
                <a:lnTo>
                  <a:pt x="457" y="1221"/>
                </a:lnTo>
                <a:lnTo>
                  <a:pt x="421" y="1268"/>
                </a:lnTo>
                <a:lnTo>
                  <a:pt x="442" y="1257"/>
                </a:lnTo>
                <a:lnTo>
                  <a:pt x="509" y="1216"/>
                </a:lnTo>
                <a:lnTo>
                  <a:pt x="515" y="1216"/>
                </a:lnTo>
                <a:lnTo>
                  <a:pt x="520" y="1216"/>
                </a:lnTo>
                <a:lnTo>
                  <a:pt x="525" y="1211"/>
                </a:lnTo>
                <a:lnTo>
                  <a:pt x="530" y="1211"/>
                </a:lnTo>
                <a:lnTo>
                  <a:pt x="530" y="1205"/>
                </a:lnTo>
                <a:lnTo>
                  <a:pt x="530" y="1200"/>
                </a:lnTo>
                <a:lnTo>
                  <a:pt x="535" y="1205"/>
                </a:lnTo>
                <a:lnTo>
                  <a:pt x="530" y="1200"/>
                </a:lnTo>
                <a:lnTo>
                  <a:pt x="535" y="1200"/>
                </a:lnTo>
                <a:lnTo>
                  <a:pt x="535" y="1195"/>
                </a:lnTo>
                <a:lnTo>
                  <a:pt x="535" y="1185"/>
                </a:lnTo>
                <a:lnTo>
                  <a:pt x="525" y="1190"/>
                </a:lnTo>
                <a:lnTo>
                  <a:pt x="520" y="1190"/>
                </a:lnTo>
                <a:lnTo>
                  <a:pt x="515" y="1190"/>
                </a:lnTo>
                <a:lnTo>
                  <a:pt x="509" y="1190"/>
                </a:lnTo>
                <a:lnTo>
                  <a:pt x="504" y="1190"/>
                </a:lnTo>
                <a:lnTo>
                  <a:pt x="504" y="1195"/>
                </a:lnTo>
                <a:lnTo>
                  <a:pt x="520" y="1164"/>
                </a:lnTo>
                <a:lnTo>
                  <a:pt x="541" y="1133"/>
                </a:lnTo>
                <a:lnTo>
                  <a:pt x="546" y="1128"/>
                </a:lnTo>
                <a:lnTo>
                  <a:pt x="556" y="1133"/>
                </a:lnTo>
                <a:lnTo>
                  <a:pt x="551" y="1138"/>
                </a:lnTo>
                <a:lnTo>
                  <a:pt x="556" y="1138"/>
                </a:lnTo>
                <a:lnTo>
                  <a:pt x="561" y="1138"/>
                </a:lnTo>
                <a:lnTo>
                  <a:pt x="577" y="1138"/>
                </a:lnTo>
                <a:lnTo>
                  <a:pt x="582" y="1138"/>
                </a:lnTo>
                <a:lnTo>
                  <a:pt x="598" y="1133"/>
                </a:lnTo>
                <a:lnTo>
                  <a:pt x="613" y="1128"/>
                </a:lnTo>
                <a:lnTo>
                  <a:pt x="624" y="1112"/>
                </a:lnTo>
                <a:lnTo>
                  <a:pt x="702" y="1081"/>
                </a:lnTo>
                <a:lnTo>
                  <a:pt x="743" y="1055"/>
                </a:lnTo>
                <a:lnTo>
                  <a:pt x="759" y="1039"/>
                </a:lnTo>
                <a:lnTo>
                  <a:pt x="774" y="1018"/>
                </a:lnTo>
                <a:lnTo>
                  <a:pt x="779" y="987"/>
                </a:lnTo>
                <a:lnTo>
                  <a:pt x="785" y="946"/>
                </a:lnTo>
                <a:lnTo>
                  <a:pt x="790" y="946"/>
                </a:lnTo>
                <a:lnTo>
                  <a:pt x="790" y="940"/>
                </a:lnTo>
                <a:lnTo>
                  <a:pt x="795" y="940"/>
                </a:lnTo>
                <a:lnTo>
                  <a:pt x="795" y="935"/>
                </a:lnTo>
                <a:lnTo>
                  <a:pt x="800" y="935"/>
                </a:lnTo>
                <a:lnTo>
                  <a:pt x="800" y="925"/>
                </a:lnTo>
                <a:lnTo>
                  <a:pt x="795" y="920"/>
                </a:lnTo>
                <a:lnTo>
                  <a:pt x="790" y="920"/>
                </a:lnTo>
                <a:lnTo>
                  <a:pt x="785" y="920"/>
                </a:lnTo>
                <a:lnTo>
                  <a:pt x="790" y="904"/>
                </a:lnTo>
                <a:lnTo>
                  <a:pt x="795" y="899"/>
                </a:lnTo>
                <a:lnTo>
                  <a:pt x="790" y="904"/>
                </a:lnTo>
                <a:lnTo>
                  <a:pt x="790" y="878"/>
                </a:lnTo>
                <a:lnTo>
                  <a:pt x="790" y="852"/>
                </a:lnTo>
                <a:lnTo>
                  <a:pt x="795" y="811"/>
                </a:lnTo>
                <a:lnTo>
                  <a:pt x="795" y="764"/>
                </a:lnTo>
                <a:lnTo>
                  <a:pt x="795" y="759"/>
                </a:lnTo>
                <a:lnTo>
                  <a:pt x="795" y="753"/>
                </a:lnTo>
                <a:lnTo>
                  <a:pt x="800" y="753"/>
                </a:lnTo>
                <a:lnTo>
                  <a:pt x="795" y="753"/>
                </a:lnTo>
                <a:lnTo>
                  <a:pt x="795" y="733"/>
                </a:lnTo>
                <a:lnTo>
                  <a:pt x="800" y="733"/>
                </a:lnTo>
                <a:lnTo>
                  <a:pt x="805" y="733"/>
                </a:lnTo>
                <a:lnTo>
                  <a:pt x="805" y="738"/>
                </a:lnTo>
                <a:lnTo>
                  <a:pt x="805" y="733"/>
                </a:lnTo>
                <a:lnTo>
                  <a:pt x="805" y="738"/>
                </a:lnTo>
                <a:lnTo>
                  <a:pt x="811" y="733"/>
                </a:lnTo>
                <a:lnTo>
                  <a:pt x="816" y="733"/>
                </a:lnTo>
                <a:lnTo>
                  <a:pt x="816" y="727"/>
                </a:lnTo>
                <a:lnTo>
                  <a:pt x="811" y="727"/>
                </a:lnTo>
                <a:lnTo>
                  <a:pt x="811" y="722"/>
                </a:lnTo>
                <a:lnTo>
                  <a:pt x="800" y="722"/>
                </a:lnTo>
                <a:lnTo>
                  <a:pt x="795" y="727"/>
                </a:lnTo>
                <a:lnTo>
                  <a:pt x="800" y="727"/>
                </a:lnTo>
                <a:lnTo>
                  <a:pt x="795" y="727"/>
                </a:lnTo>
                <a:lnTo>
                  <a:pt x="800" y="727"/>
                </a:lnTo>
                <a:lnTo>
                  <a:pt x="795" y="733"/>
                </a:lnTo>
                <a:lnTo>
                  <a:pt x="795" y="707"/>
                </a:lnTo>
                <a:lnTo>
                  <a:pt x="800" y="707"/>
                </a:lnTo>
                <a:lnTo>
                  <a:pt x="795" y="707"/>
                </a:lnTo>
                <a:lnTo>
                  <a:pt x="790" y="634"/>
                </a:lnTo>
                <a:lnTo>
                  <a:pt x="800" y="629"/>
                </a:lnTo>
                <a:lnTo>
                  <a:pt x="800" y="624"/>
                </a:lnTo>
                <a:lnTo>
                  <a:pt x="795" y="629"/>
                </a:lnTo>
                <a:lnTo>
                  <a:pt x="795" y="624"/>
                </a:lnTo>
                <a:lnTo>
                  <a:pt x="790" y="624"/>
                </a:lnTo>
                <a:lnTo>
                  <a:pt x="790" y="618"/>
                </a:lnTo>
                <a:lnTo>
                  <a:pt x="795" y="613"/>
                </a:lnTo>
                <a:lnTo>
                  <a:pt x="790" y="613"/>
                </a:lnTo>
                <a:lnTo>
                  <a:pt x="785" y="582"/>
                </a:lnTo>
                <a:lnTo>
                  <a:pt x="790" y="577"/>
                </a:lnTo>
                <a:lnTo>
                  <a:pt x="790" y="572"/>
                </a:lnTo>
                <a:lnTo>
                  <a:pt x="785" y="572"/>
                </a:lnTo>
                <a:lnTo>
                  <a:pt x="774" y="504"/>
                </a:lnTo>
                <a:lnTo>
                  <a:pt x="774" y="499"/>
                </a:lnTo>
                <a:lnTo>
                  <a:pt x="790" y="499"/>
                </a:lnTo>
                <a:lnTo>
                  <a:pt x="800" y="489"/>
                </a:lnTo>
                <a:lnTo>
                  <a:pt x="795" y="489"/>
                </a:lnTo>
                <a:lnTo>
                  <a:pt x="774" y="499"/>
                </a:lnTo>
                <a:lnTo>
                  <a:pt x="764" y="447"/>
                </a:lnTo>
                <a:lnTo>
                  <a:pt x="759" y="379"/>
                </a:lnTo>
                <a:lnTo>
                  <a:pt x="748" y="317"/>
                </a:lnTo>
                <a:lnTo>
                  <a:pt x="733" y="244"/>
                </a:lnTo>
                <a:lnTo>
                  <a:pt x="717" y="172"/>
                </a:lnTo>
                <a:lnTo>
                  <a:pt x="733" y="255"/>
                </a:lnTo>
                <a:lnTo>
                  <a:pt x="743" y="353"/>
                </a:lnTo>
                <a:lnTo>
                  <a:pt x="722" y="229"/>
                </a:lnTo>
                <a:lnTo>
                  <a:pt x="686" y="94"/>
                </a:lnTo>
                <a:lnTo>
                  <a:pt x="707" y="187"/>
                </a:lnTo>
                <a:lnTo>
                  <a:pt x="748" y="385"/>
                </a:lnTo>
                <a:lnTo>
                  <a:pt x="748" y="411"/>
                </a:lnTo>
                <a:lnTo>
                  <a:pt x="754" y="437"/>
                </a:lnTo>
                <a:lnTo>
                  <a:pt x="728" y="343"/>
                </a:lnTo>
                <a:lnTo>
                  <a:pt x="702" y="229"/>
                </a:lnTo>
                <a:lnTo>
                  <a:pt x="660" y="114"/>
                </a:lnTo>
                <a:lnTo>
                  <a:pt x="603" y="0"/>
                </a:lnTo>
                <a:lnTo>
                  <a:pt x="650" y="114"/>
                </a:lnTo>
                <a:lnTo>
                  <a:pt x="702" y="255"/>
                </a:lnTo>
                <a:lnTo>
                  <a:pt x="722" y="338"/>
                </a:lnTo>
                <a:lnTo>
                  <a:pt x="738" y="421"/>
                </a:lnTo>
                <a:lnTo>
                  <a:pt x="748" y="504"/>
                </a:lnTo>
                <a:lnTo>
                  <a:pt x="754" y="592"/>
                </a:lnTo>
                <a:lnTo>
                  <a:pt x="748" y="598"/>
                </a:lnTo>
                <a:lnTo>
                  <a:pt x="754" y="598"/>
                </a:lnTo>
                <a:lnTo>
                  <a:pt x="754" y="650"/>
                </a:lnTo>
                <a:lnTo>
                  <a:pt x="748" y="618"/>
                </a:lnTo>
                <a:lnTo>
                  <a:pt x="738" y="509"/>
                </a:lnTo>
                <a:lnTo>
                  <a:pt x="738" y="546"/>
                </a:lnTo>
                <a:lnTo>
                  <a:pt x="728" y="551"/>
                </a:lnTo>
                <a:lnTo>
                  <a:pt x="660" y="327"/>
                </a:lnTo>
                <a:lnTo>
                  <a:pt x="650" y="244"/>
                </a:lnTo>
                <a:lnTo>
                  <a:pt x="634" y="161"/>
                </a:lnTo>
                <a:lnTo>
                  <a:pt x="613" y="78"/>
                </a:lnTo>
                <a:lnTo>
                  <a:pt x="582" y="0"/>
                </a:lnTo>
                <a:lnTo>
                  <a:pt x="561" y="0"/>
                </a:lnTo>
                <a:lnTo>
                  <a:pt x="582" y="57"/>
                </a:lnTo>
                <a:lnTo>
                  <a:pt x="603" y="135"/>
                </a:lnTo>
                <a:lnTo>
                  <a:pt x="624" y="218"/>
                </a:lnTo>
                <a:lnTo>
                  <a:pt x="629" y="218"/>
                </a:lnTo>
                <a:lnTo>
                  <a:pt x="644" y="286"/>
                </a:lnTo>
                <a:lnTo>
                  <a:pt x="660" y="364"/>
                </a:lnTo>
                <a:lnTo>
                  <a:pt x="676" y="452"/>
                </a:lnTo>
                <a:lnTo>
                  <a:pt x="655" y="379"/>
                </a:lnTo>
                <a:lnTo>
                  <a:pt x="639" y="327"/>
                </a:lnTo>
                <a:lnTo>
                  <a:pt x="624" y="281"/>
                </a:lnTo>
                <a:lnTo>
                  <a:pt x="639" y="296"/>
                </a:lnTo>
                <a:lnTo>
                  <a:pt x="629" y="270"/>
                </a:lnTo>
                <a:lnTo>
                  <a:pt x="618" y="255"/>
                </a:lnTo>
                <a:lnTo>
                  <a:pt x="613" y="250"/>
                </a:lnTo>
                <a:lnTo>
                  <a:pt x="618" y="239"/>
                </a:lnTo>
                <a:lnTo>
                  <a:pt x="608" y="213"/>
                </a:lnTo>
                <a:lnTo>
                  <a:pt x="624" y="218"/>
                </a:lnTo>
                <a:lnTo>
                  <a:pt x="572" y="99"/>
                </a:lnTo>
                <a:lnTo>
                  <a:pt x="520" y="0"/>
                </a:lnTo>
                <a:lnTo>
                  <a:pt x="0" y="0"/>
                </a:lnTo>
                <a:lnTo>
                  <a:pt x="0" y="312"/>
                </a:lnTo>
                <a:lnTo>
                  <a:pt x="16" y="302"/>
                </a:lnTo>
                <a:lnTo>
                  <a:pt x="37" y="302"/>
                </a:lnTo>
                <a:lnTo>
                  <a:pt x="89" y="302"/>
                </a:lnTo>
                <a:lnTo>
                  <a:pt x="114" y="317"/>
                </a:lnTo>
                <a:lnTo>
                  <a:pt x="151" y="338"/>
                </a:lnTo>
                <a:lnTo>
                  <a:pt x="192" y="374"/>
                </a:lnTo>
                <a:lnTo>
                  <a:pt x="229" y="416"/>
                </a:lnTo>
                <a:lnTo>
                  <a:pt x="255" y="463"/>
                </a:lnTo>
                <a:lnTo>
                  <a:pt x="276" y="509"/>
                </a:lnTo>
                <a:lnTo>
                  <a:pt x="265" y="520"/>
                </a:lnTo>
                <a:lnTo>
                  <a:pt x="250" y="473"/>
                </a:lnTo>
                <a:lnTo>
                  <a:pt x="229" y="437"/>
                </a:lnTo>
                <a:lnTo>
                  <a:pt x="208" y="405"/>
                </a:lnTo>
                <a:lnTo>
                  <a:pt x="182" y="379"/>
                </a:lnTo>
                <a:lnTo>
                  <a:pt x="140" y="343"/>
                </a:lnTo>
                <a:lnTo>
                  <a:pt x="99" y="322"/>
                </a:lnTo>
                <a:lnTo>
                  <a:pt x="63" y="312"/>
                </a:lnTo>
                <a:lnTo>
                  <a:pt x="31" y="312"/>
                </a:lnTo>
                <a:lnTo>
                  <a:pt x="0" y="317"/>
                </a:lnTo>
                <a:lnTo>
                  <a:pt x="47" y="317"/>
                </a:lnTo>
                <a:lnTo>
                  <a:pt x="89" y="327"/>
                </a:lnTo>
                <a:lnTo>
                  <a:pt x="125" y="343"/>
                </a:lnTo>
                <a:lnTo>
                  <a:pt x="161" y="369"/>
                </a:lnTo>
                <a:lnTo>
                  <a:pt x="192" y="400"/>
                </a:lnTo>
                <a:lnTo>
                  <a:pt x="218" y="437"/>
                </a:lnTo>
                <a:lnTo>
                  <a:pt x="239" y="483"/>
                </a:lnTo>
                <a:lnTo>
                  <a:pt x="260" y="525"/>
                </a:lnTo>
                <a:lnTo>
                  <a:pt x="213" y="592"/>
                </a:lnTo>
                <a:lnTo>
                  <a:pt x="177" y="644"/>
                </a:lnTo>
                <a:lnTo>
                  <a:pt x="172" y="650"/>
                </a:lnTo>
                <a:lnTo>
                  <a:pt x="192" y="634"/>
                </a:lnTo>
                <a:lnTo>
                  <a:pt x="218" y="613"/>
                </a:lnTo>
                <a:lnTo>
                  <a:pt x="224" y="608"/>
                </a:lnTo>
                <a:lnTo>
                  <a:pt x="224" y="613"/>
                </a:lnTo>
                <a:lnTo>
                  <a:pt x="187" y="665"/>
                </a:lnTo>
                <a:lnTo>
                  <a:pt x="135" y="722"/>
                </a:lnTo>
                <a:lnTo>
                  <a:pt x="130" y="717"/>
                </a:lnTo>
                <a:lnTo>
                  <a:pt x="135" y="717"/>
                </a:lnTo>
                <a:lnTo>
                  <a:pt x="130" y="717"/>
                </a:lnTo>
                <a:lnTo>
                  <a:pt x="130" y="712"/>
                </a:lnTo>
                <a:lnTo>
                  <a:pt x="125" y="712"/>
                </a:lnTo>
                <a:lnTo>
                  <a:pt x="120" y="712"/>
                </a:lnTo>
                <a:lnTo>
                  <a:pt x="114" y="712"/>
                </a:lnTo>
                <a:lnTo>
                  <a:pt x="109" y="712"/>
                </a:lnTo>
                <a:lnTo>
                  <a:pt x="104" y="712"/>
                </a:lnTo>
                <a:lnTo>
                  <a:pt x="104" y="717"/>
                </a:lnTo>
                <a:lnTo>
                  <a:pt x="104" y="722"/>
                </a:lnTo>
                <a:lnTo>
                  <a:pt x="99" y="722"/>
                </a:lnTo>
                <a:lnTo>
                  <a:pt x="104" y="727"/>
                </a:lnTo>
                <a:lnTo>
                  <a:pt x="99" y="727"/>
                </a:lnTo>
                <a:lnTo>
                  <a:pt x="104" y="727"/>
                </a:lnTo>
                <a:lnTo>
                  <a:pt x="99" y="733"/>
                </a:lnTo>
                <a:lnTo>
                  <a:pt x="104" y="733"/>
                </a:lnTo>
                <a:lnTo>
                  <a:pt x="99" y="738"/>
                </a:lnTo>
                <a:lnTo>
                  <a:pt x="104" y="738"/>
                </a:lnTo>
                <a:lnTo>
                  <a:pt x="109" y="738"/>
                </a:lnTo>
                <a:lnTo>
                  <a:pt x="109" y="743"/>
                </a:lnTo>
                <a:lnTo>
                  <a:pt x="109" y="738"/>
                </a:lnTo>
                <a:lnTo>
                  <a:pt x="109" y="743"/>
                </a:lnTo>
                <a:lnTo>
                  <a:pt x="114" y="738"/>
                </a:lnTo>
                <a:lnTo>
                  <a:pt x="114" y="743"/>
                </a:lnTo>
                <a:lnTo>
                  <a:pt x="114" y="738"/>
                </a:lnTo>
                <a:lnTo>
                  <a:pt x="114" y="743"/>
                </a:lnTo>
                <a:lnTo>
                  <a:pt x="109" y="748"/>
                </a:lnTo>
                <a:lnTo>
                  <a:pt x="114" y="743"/>
                </a:lnTo>
                <a:lnTo>
                  <a:pt x="120" y="743"/>
                </a:lnTo>
                <a:lnTo>
                  <a:pt x="120" y="738"/>
                </a:lnTo>
                <a:lnTo>
                  <a:pt x="125" y="738"/>
                </a:lnTo>
                <a:lnTo>
                  <a:pt x="130" y="738"/>
                </a:lnTo>
                <a:lnTo>
                  <a:pt x="130" y="733"/>
                </a:lnTo>
                <a:lnTo>
                  <a:pt x="135" y="727"/>
                </a:lnTo>
                <a:lnTo>
                  <a:pt x="192" y="676"/>
                </a:lnTo>
                <a:lnTo>
                  <a:pt x="239" y="629"/>
                </a:lnTo>
                <a:lnTo>
                  <a:pt x="244" y="618"/>
                </a:lnTo>
                <a:lnTo>
                  <a:pt x="239" y="613"/>
                </a:lnTo>
                <a:lnTo>
                  <a:pt x="234" y="613"/>
                </a:lnTo>
                <a:lnTo>
                  <a:pt x="239" y="608"/>
                </a:lnTo>
                <a:lnTo>
                  <a:pt x="260" y="592"/>
                </a:lnTo>
                <a:lnTo>
                  <a:pt x="255" y="613"/>
                </a:lnTo>
                <a:lnTo>
                  <a:pt x="255" y="618"/>
                </a:lnTo>
                <a:lnTo>
                  <a:pt x="255" y="639"/>
                </a:lnTo>
                <a:lnTo>
                  <a:pt x="244" y="639"/>
                </a:lnTo>
                <a:lnTo>
                  <a:pt x="239" y="639"/>
                </a:lnTo>
                <a:lnTo>
                  <a:pt x="239" y="650"/>
                </a:lnTo>
                <a:lnTo>
                  <a:pt x="239" y="665"/>
                </a:lnTo>
                <a:lnTo>
                  <a:pt x="0" y="956"/>
                </a:lnTo>
                <a:lnTo>
                  <a:pt x="0" y="977"/>
                </a:lnTo>
                <a:lnTo>
                  <a:pt x="5" y="966"/>
                </a:lnTo>
                <a:lnTo>
                  <a:pt x="31" y="961"/>
                </a:lnTo>
                <a:lnTo>
                  <a:pt x="0" y="998"/>
                </a:lnTo>
                <a:lnTo>
                  <a:pt x="31" y="961"/>
                </a:lnTo>
                <a:lnTo>
                  <a:pt x="57" y="956"/>
                </a:lnTo>
                <a:lnTo>
                  <a:pt x="63" y="961"/>
                </a:lnTo>
                <a:lnTo>
                  <a:pt x="63" y="956"/>
                </a:lnTo>
                <a:lnTo>
                  <a:pt x="68" y="951"/>
                </a:lnTo>
                <a:lnTo>
                  <a:pt x="89" y="946"/>
                </a:lnTo>
                <a:lnTo>
                  <a:pt x="0" y="1044"/>
                </a:lnTo>
                <a:lnTo>
                  <a:pt x="0" y="1268"/>
                </a:lnTo>
                <a:lnTo>
                  <a:pt x="78" y="1221"/>
                </a:lnTo>
                <a:lnTo>
                  <a:pt x="52" y="1247"/>
                </a:lnTo>
                <a:lnTo>
                  <a:pt x="47" y="1252"/>
                </a:lnTo>
                <a:lnTo>
                  <a:pt x="11" y="1289"/>
                </a:lnTo>
                <a:lnTo>
                  <a:pt x="5" y="1289"/>
                </a:lnTo>
                <a:lnTo>
                  <a:pt x="5" y="1294"/>
                </a:lnTo>
                <a:lnTo>
                  <a:pt x="5" y="1289"/>
                </a:lnTo>
                <a:lnTo>
                  <a:pt x="0" y="1299"/>
                </a:lnTo>
                <a:lnTo>
                  <a:pt x="47" y="1252"/>
                </a:lnTo>
                <a:lnTo>
                  <a:pt x="47" y="1257"/>
                </a:lnTo>
                <a:lnTo>
                  <a:pt x="47" y="1252"/>
                </a:lnTo>
                <a:lnTo>
                  <a:pt x="52" y="1252"/>
                </a:lnTo>
                <a:lnTo>
                  <a:pt x="63" y="1247"/>
                </a:lnTo>
                <a:lnTo>
                  <a:pt x="63" y="1242"/>
                </a:lnTo>
                <a:lnTo>
                  <a:pt x="57" y="1247"/>
                </a:lnTo>
                <a:lnTo>
                  <a:pt x="52" y="1247"/>
                </a:lnTo>
                <a:lnTo>
                  <a:pt x="83" y="1221"/>
                </a:lnTo>
                <a:lnTo>
                  <a:pt x="120" y="1200"/>
                </a:lnTo>
                <a:lnTo>
                  <a:pt x="78" y="1252"/>
                </a:lnTo>
                <a:lnTo>
                  <a:pt x="0" y="1304"/>
                </a:lnTo>
                <a:lnTo>
                  <a:pt x="0" y="1309"/>
                </a:lnTo>
                <a:lnTo>
                  <a:pt x="68" y="1263"/>
                </a:lnTo>
                <a:lnTo>
                  <a:pt x="0" y="1346"/>
                </a:lnTo>
                <a:lnTo>
                  <a:pt x="0" y="1351"/>
                </a:lnTo>
                <a:lnTo>
                  <a:pt x="73" y="1283"/>
                </a:lnTo>
                <a:lnTo>
                  <a:pt x="73" y="1278"/>
                </a:lnTo>
                <a:lnTo>
                  <a:pt x="73" y="1283"/>
                </a:lnTo>
                <a:lnTo>
                  <a:pt x="83" y="1278"/>
                </a:lnTo>
                <a:lnTo>
                  <a:pt x="78" y="1278"/>
                </a:lnTo>
                <a:lnTo>
                  <a:pt x="140" y="1221"/>
                </a:lnTo>
                <a:lnTo>
                  <a:pt x="114" y="1257"/>
                </a:lnTo>
                <a:lnTo>
                  <a:pt x="47" y="1315"/>
                </a:lnTo>
                <a:lnTo>
                  <a:pt x="0" y="1351"/>
                </a:lnTo>
                <a:lnTo>
                  <a:pt x="0" y="1387"/>
                </a:lnTo>
                <a:lnTo>
                  <a:pt x="73" y="1335"/>
                </a:lnTo>
                <a:lnTo>
                  <a:pt x="125" y="1294"/>
                </a:lnTo>
                <a:lnTo>
                  <a:pt x="78" y="1341"/>
                </a:lnTo>
                <a:lnTo>
                  <a:pt x="208" y="1226"/>
                </a:lnTo>
                <a:lnTo>
                  <a:pt x="166" y="1283"/>
                </a:lnTo>
                <a:lnTo>
                  <a:pt x="161" y="1283"/>
                </a:lnTo>
                <a:lnTo>
                  <a:pt x="161" y="1289"/>
                </a:lnTo>
                <a:lnTo>
                  <a:pt x="161" y="1294"/>
                </a:lnTo>
                <a:lnTo>
                  <a:pt x="156" y="1294"/>
                </a:lnTo>
                <a:lnTo>
                  <a:pt x="104" y="1330"/>
                </a:lnTo>
                <a:lnTo>
                  <a:pt x="99" y="1330"/>
                </a:lnTo>
                <a:lnTo>
                  <a:pt x="94" y="1335"/>
                </a:lnTo>
                <a:lnTo>
                  <a:pt x="89" y="1335"/>
                </a:lnTo>
                <a:lnTo>
                  <a:pt x="89" y="1341"/>
                </a:lnTo>
                <a:lnTo>
                  <a:pt x="57" y="1361"/>
                </a:lnTo>
                <a:lnTo>
                  <a:pt x="42" y="1372"/>
                </a:lnTo>
                <a:lnTo>
                  <a:pt x="37" y="1372"/>
                </a:lnTo>
                <a:lnTo>
                  <a:pt x="31" y="1372"/>
                </a:lnTo>
                <a:lnTo>
                  <a:pt x="21" y="1377"/>
                </a:lnTo>
                <a:lnTo>
                  <a:pt x="26" y="1377"/>
                </a:lnTo>
                <a:lnTo>
                  <a:pt x="21" y="1382"/>
                </a:lnTo>
                <a:lnTo>
                  <a:pt x="26" y="1382"/>
                </a:lnTo>
                <a:lnTo>
                  <a:pt x="21" y="1387"/>
                </a:lnTo>
                <a:lnTo>
                  <a:pt x="21" y="1382"/>
                </a:lnTo>
                <a:lnTo>
                  <a:pt x="16" y="1387"/>
                </a:lnTo>
                <a:lnTo>
                  <a:pt x="11" y="1387"/>
                </a:lnTo>
                <a:lnTo>
                  <a:pt x="5" y="1392"/>
                </a:lnTo>
                <a:lnTo>
                  <a:pt x="0" y="1398"/>
                </a:lnTo>
                <a:lnTo>
                  <a:pt x="0" y="1418"/>
                </a:lnTo>
                <a:lnTo>
                  <a:pt x="99" y="1361"/>
                </a:lnTo>
                <a:lnTo>
                  <a:pt x="99" y="1356"/>
                </a:lnTo>
                <a:lnTo>
                  <a:pt x="104" y="1356"/>
                </a:lnTo>
                <a:lnTo>
                  <a:pt x="120" y="1346"/>
                </a:lnTo>
                <a:lnTo>
                  <a:pt x="89" y="1392"/>
                </a:lnTo>
                <a:lnTo>
                  <a:pt x="83" y="1392"/>
                </a:lnTo>
                <a:lnTo>
                  <a:pt x="83" y="1398"/>
                </a:lnTo>
                <a:lnTo>
                  <a:pt x="5" y="1507"/>
                </a:lnTo>
                <a:lnTo>
                  <a:pt x="63" y="1429"/>
                </a:lnTo>
                <a:lnTo>
                  <a:pt x="68" y="1429"/>
                </a:lnTo>
                <a:lnTo>
                  <a:pt x="78" y="1424"/>
                </a:lnTo>
                <a:lnTo>
                  <a:pt x="78" y="1418"/>
                </a:lnTo>
                <a:lnTo>
                  <a:pt x="68" y="1424"/>
                </a:lnTo>
                <a:lnTo>
                  <a:pt x="83" y="1403"/>
                </a:lnTo>
                <a:lnTo>
                  <a:pt x="89" y="1403"/>
                </a:lnTo>
                <a:lnTo>
                  <a:pt x="94" y="1403"/>
                </a:lnTo>
                <a:lnTo>
                  <a:pt x="99" y="1398"/>
                </a:lnTo>
                <a:lnTo>
                  <a:pt x="99" y="1392"/>
                </a:lnTo>
                <a:lnTo>
                  <a:pt x="104" y="1392"/>
                </a:lnTo>
                <a:lnTo>
                  <a:pt x="99" y="1392"/>
                </a:lnTo>
                <a:lnTo>
                  <a:pt x="104" y="1392"/>
                </a:lnTo>
                <a:lnTo>
                  <a:pt x="99" y="1392"/>
                </a:lnTo>
                <a:lnTo>
                  <a:pt x="99" y="1387"/>
                </a:lnTo>
                <a:lnTo>
                  <a:pt x="94" y="1387"/>
                </a:lnTo>
                <a:lnTo>
                  <a:pt x="135" y="1341"/>
                </a:lnTo>
                <a:lnTo>
                  <a:pt x="135" y="1335"/>
                </a:lnTo>
                <a:lnTo>
                  <a:pt x="140" y="1335"/>
                </a:lnTo>
                <a:lnTo>
                  <a:pt x="146" y="1330"/>
                </a:lnTo>
                <a:lnTo>
                  <a:pt x="2276" y="2364"/>
                </a:lnTo>
                <a:lnTo>
                  <a:pt x="499" y="1205"/>
                </a:lnTo>
                <a:lnTo>
                  <a:pt x="483" y="1216"/>
                </a:lnTo>
                <a:lnTo>
                  <a:pt x="494" y="1211"/>
                </a:lnTo>
                <a:lnTo>
                  <a:pt x="499" y="1200"/>
                </a:lnTo>
                <a:lnTo>
                  <a:pt x="504" y="1205"/>
                </a:lnTo>
                <a:lnTo>
                  <a:pt x="499" y="1205"/>
                </a:lnTo>
                <a:lnTo>
                  <a:pt x="2276" y="2364"/>
                </a:lnTo>
                <a:lnTo>
                  <a:pt x="499" y="1200"/>
                </a:lnTo>
                <a:lnTo>
                  <a:pt x="504" y="1195"/>
                </a:lnTo>
                <a:lnTo>
                  <a:pt x="504" y="1200"/>
                </a:lnTo>
                <a:lnTo>
                  <a:pt x="499" y="1200"/>
                </a:lnTo>
                <a:lnTo>
                  <a:pt x="2276" y="2364"/>
                </a:lnTo>
                <a:lnTo>
                  <a:pt x="785" y="618"/>
                </a:lnTo>
                <a:lnTo>
                  <a:pt x="785" y="629"/>
                </a:lnTo>
                <a:lnTo>
                  <a:pt x="785" y="634"/>
                </a:lnTo>
                <a:lnTo>
                  <a:pt x="790" y="748"/>
                </a:lnTo>
                <a:lnTo>
                  <a:pt x="790" y="753"/>
                </a:lnTo>
                <a:lnTo>
                  <a:pt x="785" y="753"/>
                </a:lnTo>
                <a:lnTo>
                  <a:pt x="790" y="753"/>
                </a:lnTo>
                <a:lnTo>
                  <a:pt x="785" y="816"/>
                </a:lnTo>
                <a:lnTo>
                  <a:pt x="785" y="795"/>
                </a:lnTo>
                <a:lnTo>
                  <a:pt x="779" y="774"/>
                </a:lnTo>
                <a:lnTo>
                  <a:pt x="779" y="696"/>
                </a:lnTo>
                <a:lnTo>
                  <a:pt x="774" y="582"/>
                </a:lnTo>
                <a:lnTo>
                  <a:pt x="779" y="582"/>
                </a:lnTo>
                <a:lnTo>
                  <a:pt x="785" y="618"/>
                </a:lnTo>
                <a:lnTo>
                  <a:pt x="2276" y="2364"/>
                </a:lnTo>
                <a:lnTo>
                  <a:pt x="779" y="577"/>
                </a:lnTo>
                <a:lnTo>
                  <a:pt x="774" y="577"/>
                </a:lnTo>
                <a:lnTo>
                  <a:pt x="774" y="582"/>
                </a:lnTo>
                <a:lnTo>
                  <a:pt x="769" y="535"/>
                </a:lnTo>
                <a:lnTo>
                  <a:pt x="764" y="515"/>
                </a:lnTo>
                <a:lnTo>
                  <a:pt x="764" y="478"/>
                </a:lnTo>
                <a:lnTo>
                  <a:pt x="779" y="577"/>
                </a:lnTo>
                <a:lnTo>
                  <a:pt x="2276" y="2364"/>
                </a:lnTo>
                <a:lnTo>
                  <a:pt x="728" y="556"/>
                </a:lnTo>
                <a:lnTo>
                  <a:pt x="738" y="551"/>
                </a:lnTo>
                <a:lnTo>
                  <a:pt x="738" y="546"/>
                </a:lnTo>
                <a:lnTo>
                  <a:pt x="738" y="587"/>
                </a:lnTo>
                <a:lnTo>
                  <a:pt x="728" y="556"/>
                </a:lnTo>
                <a:lnTo>
                  <a:pt x="2276" y="2364"/>
                </a:lnTo>
                <a:lnTo>
                  <a:pt x="728" y="1013"/>
                </a:lnTo>
                <a:lnTo>
                  <a:pt x="728" y="1013"/>
                </a:lnTo>
                <a:lnTo>
                  <a:pt x="728" y="1018"/>
                </a:lnTo>
                <a:lnTo>
                  <a:pt x="728" y="1013"/>
                </a:lnTo>
                <a:lnTo>
                  <a:pt x="2276" y="2364"/>
                </a:lnTo>
                <a:lnTo>
                  <a:pt x="509" y="857"/>
                </a:lnTo>
                <a:lnTo>
                  <a:pt x="504" y="863"/>
                </a:lnTo>
                <a:lnTo>
                  <a:pt x="504" y="857"/>
                </a:lnTo>
                <a:lnTo>
                  <a:pt x="509" y="857"/>
                </a:lnTo>
                <a:lnTo>
                  <a:pt x="2276" y="2364"/>
                </a:lnTo>
                <a:lnTo>
                  <a:pt x="509" y="1065"/>
                </a:lnTo>
                <a:lnTo>
                  <a:pt x="520" y="1060"/>
                </a:lnTo>
                <a:lnTo>
                  <a:pt x="504" y="1070"/>
                </a:lnTo>
                <a:lnTo>
                  <a:pt x="509" y="1065"/>
                </a:lnTo>
                <a:lnTo>
                  <a:pt x="2276" y="2364"/>
                </a:lnTo>
                <a:lnTo>
                  <a:pt x="494" y="1076"/>
                </a:lnTo>
                <a:lnTo>
                  <a:pt x="520" y="1070"/>
                </a:lnTo>
                <a:lnTo>
                  <a:pt x="489" y="1081"/>
                </a:lnTo>
                <a:lnTo>
                  <a:pt x="494" y="1076"/>
                </a:lnTo>
                <a:lnTo>
                  <a:pt x="2276" y="2364"/>
                </a:lnTo>
                <a:lnTo>
                  <a:pt x="483" y="1086"/>
                </a:lnTo>
                <a:lnTo>
                  <a:pt x="546" y="1070"/>
                </a:lnTo>
                <a:lnTo>
                  <a:pt x="504" y="1091"/>
                </a:lnTo>
                <a:lnTo>
                  <a:pt x="546" y="1081"/>
                </a:lnTo>
                <a:lnTo>
                  <a:pt x="447" y="1117"/>
                </a:lnTo>
                <a:lnTo>
                  <a:pt x="483" y="1086"/>
                </a:lnTo>
                <a:lnTo>
                  <a:pt x="2276" y="2364"/>
                </a:lnTo>
                <a:lnTo>
                  <a:pt x="395" y="1112"/>
                </a:lnTo>
                <a:lnTo>
                  <a:pt x="400" y="1107"/>
                </a:lnTo>
                <a:lnTo>
                  <a:pt x="400" y="1112"/>
                </a:lnTo>
                <a:lnTo>
                  <a:pt x="400" y="1107"/>
                </a:lnTo>
                <a:lnTo>
                  <a:pt x="400" y="1112"/>
                </a:lnTo>
                <a:lnTo>
                  <a:pt x="395" y="1112"/>
                </a:lnTo>
                <a:lnTo>
                  <a:pt x="2276" y="2364"/>
                </a:lnTo>
                <a:lnTo>
                  <a:pt x="421" y="1044"/>
                </a:lnTo>
                <a:lnTo>
                  <a:pt x="416" y="1055"/>
                </a:lnTo>
                <a:lnTo>
                  <a:pt x="390" y="1070"/>
                </a:lnTo>
                <a:lnTo>
                  <a:pt x="421" y="1044"/>
                </a:lnTo>
                <a:lnTo>
                  <a:pt x="2276" y="2364"/>
                </a:lnTo>
                <a:lnTo>
                  <a:pt x="317" y="733"/>
                </a:lnTo>
                <a:lnTo>
                  <a:pt x="322" y="727"/>
                </a:lnTo>
                <a:lnTo>
                  <a:pt x="322" y="733"/>
                </a:lnTo>
                <a:lnTo>
                  <a:pt x="317" y="727"/>
                </a:lnTo>
                <a:lnTo>
                  <a:pt x="317" y="733"/>
                </a:lnTo>
                <a:lnTo>
                  <a:pt x="2276" y="2364"/>
                </a:lnTo>
                <a:lnTo>
                  <a:pt x="281" y="546"/>
                </a:lnTo>
                <a:lnTo>
                  <a:pt x="281" y="540"/>
                </a:lnTo>
                <a:lnTo>
                  <a:pt x="286" y="546"/>
                </a:lnTo>
                <a:lnTo>
                  <a:pt x="281" y="551"/>
                </a:lnTo>
                <a:lnTo>
                  <a:pt x="281" y="546"/>
                </a:lnTo>
                <a:lnTo>
                  <a:pt x="2276" y="2364"/>
                </a:lnTo>
                <a:lnTo>
                  <a:pt x="270" y="582"/>
                </a:lnTo>
                <a:lnTo>
                  <a:pt x="281" y="577"/>
                </a:lnTo>
                <a:lnTo>
                  <a:pt x="286" y="603"/>
                </a:lnTo>
                <a:lnTo>
                  <a:pt x="281" y="613"/>
                </a:lnTo>
                <a:lnTo>
                  <a:pt x="276" y="618"/>
                </a:lnTo>
                <a:lnTo>
                  <a:pt x="265" y="613"/>
                </a:lnTo>
                <a:lnTo>
                  <a:pt x="270" y="582"/>
                </a:lnTo>
                <a:lnTo>
                  <a:pt x="2276" y="2364"/>
                </a:lnTo>
                <a:lnTo>
                  <a:pt x="260" y="629"/>
                </a:lnTo>
                <a:lnTo>
                  <a:pt x="265" y="634"/>
                </a:lnTo>
                <a:lnTo>
                  <a:pt x="260" y="644"/>
                </a:lnTo>
                <a:lnTo>
                  <a:pt x="255" y="639"/>
                </a:lnTo>
                <a:lnTo>
                  <a:pt x="260" y="629"/>
                </a:lnTo>
                <a:lnTo>
                  <a:pt x="2276" y="2364"/>
                </a:lnTo>
                <a:lnTo>
                  <a:pt x="244" y="696"/>
                </a:lnTo>
                <a:lnTo>
                  <a:pt x="286" y="644"/>
                </a:lnTo>
                <a:lnTo>
                  <a:pt x="281" y="676"/>
                </a:lnTo>
                <a:lnTo>
                  <a:pt x="234" y="727"/>
                </a:lnTo>
                <a:lnTo>
                  <a:pt x="244" y="696"/>
                </a:lnTo>
                <a:lnTo>
                  <a:pt x="2276" y="2364"/>
                </a:lnTo>
                <a:lnTo>
                  <a:pt x="11" y="961"/>
                </a:lnTo>
                <a:lnTo>
                  <a:pt x="239" y="702"/>
                </a:lnTo>
                <a:lnTo>
                  <a:pt x="229" y="733"/>
                </a:lnTo>
                <a:lnTo>
                  <a:pt x="192" y="769"/>
                </a:lnTo>
                <a:lnTo>
                  <a:pt x="187" y="769"/>
                </a:lnTo>
                <a:lnTo>
                  <a:pt x="172" y="774"/>
                </a:lnTo>
                <a:lnTo>
                  <a:pt x="172" y="779"/>
                </a:lnTo>
                <a:lnTo>
                  <a:pt x="177" y="785"/>
                </a:lnTo>
                <a:lnTo>
                  <a:pt x="161" y="800"/>
                </a:lnTo>
                <a:lnTo>
                  <a:pt x="52" y="940"/>
                </a:lnTo>
                <a:lnTo>
                  <a:pt x="11" y="961"/>
                </a:lnTo>
                <a:lnTo>
                  <a:pt x="2276" y="2364"/>
                </a:lnTo>
                <a:lnTo>
                  <a:pt x="224" y="743"/>
                </a:lnTo>
                <a:lnTo>
                  <a:pt x="213" y="774"/>
                </a:lnTo>
                <a:lnTo>
                  <a:pt x="198" y="774"/>
                </a:lnTo>
                <a:lnTo>
                  <a:pt x="224" y="743"/>
                </a:lnTo>
                <a:lnTo>
                  <a:pt x="2276" y="2364"/>
                </a:lnTo>
                <a:lnTo>
                  <a:pt x="135" y="883"/>
                </a:lnTo>
                <a:lnTo>
                  <a:pt x="114" y="899"/>
                </a:lnTo>
                <a:lnTo>
                  <a:pt x="52" y="935"/>
                </a:lnTo>
                <a:lnTo>
                  <a:pt x="182" y="790"/>
                </a:lnTo>
                <a:lnTo>
                  <a:pt x="192" y="795"/>
                </a:lnTo>
                <a:lnTo>
                  <a:pt x="198" y="795"/>
                </a:lnTo>
                <a:lnTo>
                  <a:pt x="203" y="790"/>
                </a:lnTo>
                <a:lnTo>
                  <a:pt x="192" y="821"/>
                </a:lnTo>
                <a:lnTo>
                  <a:pt x="213" y="785"/>
                </a:lnTo>
                <a:lnTo>
                  <a:pt x="218" y="774"/>
                </a:lnTo>
                <a:lnTo>
                  <a:pt x="234" y="738"/>
                </a:lnTo>
                <a:lnTo>
                  <a:pt x="281" y="681"/>
                </a:lnTo>
                <a:lnTo>
                  <a:pt x="260" y="738"/>
                </a:lnTo>
                <a:lnTo>
                  <a:pt x="255" y="738"/>
                </a:lnTo>
                <a:lnTo>
                  <a:pt x="244" y="748"/>
                </a:lnTo>
                <a:lnTo>
                  <a:pt x="250" y="748"/>
                </a:lnTo>
                <a:lnTo>
                  <a:pt x="255" y="743"/>
                </a:lnTo>
                <a:lnTo>
                  <a:pt x="229" y="779"/>
                </a:lnTo>
                <a:lnTo>
                  <a:pt x="198" y="821"/>
                </a:lnTo>
                <a:lnTo>
                  <a:pt x="192" y="826"/>
                </a:lnTo>
                <a:lnTo>
                  <a:pt x="192" y="821"/>
                </a:lnTo>
                <a:lnTo>
                  <a:pt x="187" y="826"/>
                </a:lnTo>
                <a:lnTo>
                  <a:pt x="135" y="883"/>
                </a:lnTo>
                <a:lnTo>
                  <a:pt x="2276" y="2364"/>
                </a:lnTo>
                <a:lnTo>
                  <a:pt x="213" y="951"/>
                </a:lnTo>
                <a:lnTo>
                  <a:pt x="218" y="946"/>
                </a:lnTo>
                <a:lnTo>
                  <a:pt x="213" y="946"/>
                </a:lnTo>
                <a:lnTo>
                  <a:pt x="218" y="946"/>
                </a:lnTo>
                <a:lnTo>
                  <a:pt x="213" y="951"/>
                </a:lnTo>
                <a:lnTo>
                  <a:pt x="2276" y="2364"/>
                </a:lnTo>
                <a:lnTo>
                  <a:pt x="203" y="1174"/>
                </a:lnTo>
                <a:lnTo>
                  <a:pt x="198" y="1169"/>
                </a:lnTo>
                <a:lnTo>
                  <a:pt x="192" y="1169"/>
                </a:lnTo>
                <a:lnTo>
                  <a:pt x="192" y="1174"/>
                </a:lnTo>
                <a:lnTo>
                  <a:pt x="187" y="1174"/>
                </a:lnTo>
                <a:lnTo>
                  <a:pt x="187" y="1179"/>
                </a:lnTo>
                <a:lnTo>
                  <a:pt x="192" y="1179"/>
                </a:lnTo>
                <a:lnTo>
                  <a:pt x="198" y="1179"/>
                </a:lnTo>
                <a:lnTo>
                  <a:pt x="192" y="1185"/>
                </a:lnTo>
                <a:lnTo>
                  <a:pt x="172" y="1195"/>
                </a:lnTo>
                <a:lnTo>
                  <a:pt x="187" y="1185"/>
                </a:lnTo>
                <a:lnTo>
                  <a:pt x="146" y="1226"/>
                </a:lnTo>
                <a:lnTo>
                  <a:pt x="172" y="1195"/>
                </a:lnTo>
                <a:lnTo>
                  <a:pt x="229" y="1117"/>
                </a:lnTo>
                <a:lnTo>
                  <a:pt x="281" y="1076"/>
                </a:lnTo>
                <a:lnTo>
                  <a:pt x="333" y="1029"/>
                </a:lnTo>
                <a:lnTo>
                  <a:pt x="374" y="977"/>
                </a:lnTo>
                <a:lnTo>
                  <a:pt x="379" y="977"/>
                </a:lnTo>
                <a:lnTo>
                  <a:pt x="307" y="1060"/>
                </a:lnTo>
                <a:lnTo>
                  <a:pt x="239" y="1138"/>
                </a:lnTo>
                <a:lnTo>
                  <a:pt x="234" y="1138"/>
                </a:lnTo>
                <a:lnTo>
                  <a:pt x="213" y="1164"/>
                </a:lnTo>
                <a:lnTo>
                  <a:pt x="213" y="1159"/>
                </a:lnTo>
                <a:lnTo>
                  <a:pt x="203" y="1159"/>
                </a:lnTo>
                <a:lnTo>
                  <a:pt x="208" y="1164"/>
                </a:lnTo>
                <a:lnTo>
                  <a:pt x="213" y="1164"/>
                </a:lnTo>
                <a:lnTo>
                  <a:pt x="203" y="1174"/>
                </a:lnTo>
                <a:lnTo>
                  <a:pt x="2276" y="2364"/>
                </a:lnTo>
                <a:lnTo>
                  <a:pt x="270" y="1164"/>
                </a:lnTo>
                <a:lnTo>
                  <a:pt x="250" y="1205"/>
                </a:lnTo>
                <a:lnTo>
                  <a:pt x="244" y="1226"/>
                </a:lnTo>
                <a:lnTo>
                  <a:pt x="250" y="1221"/>
                </a:lnTo>
                <a:lnTo>
                  <a:pt x="255" y="1221"/>
                </a:lnTo>
                <a:lnTo>
                  <a:pt x="255" y="1216"/>
                </a:lnTo>
                <a:lnTo>
                  <a:pt x="255" y="1211"/>
                </a:lnTo>
                <a:lnTo>
                  <a:pt x="281" y="1179"/>
                </a:lnTo>
                <a:lnTo>
                  <a:pt x="343" y="1107"/>
                </a:lnTo>
                <a:lnTo>
                  <a:pt x="400" y="1081"/>
                </a:lnTo>
                <a:lnTo>
                  <a:pt x="364" y="1128"/>
                </a:lnTo>
                <a:lnTo>
                  <a:pt x="265" y="1211"/>
                </a:lnTo>
                <a:lnTo>
                  <a:pt x="182" y="1278"/>
                </a:lnTo>
                <a:lnTo>
                  <a:pt x="270" y="1164"/>
                </a:lnTo>
                <a:lnTo>
                  <a:pt x="2276" y="2364"/>
                </a:lnTo>
                <a:lnTo>
                  <a:pt x="327" y="1143"/>
                </a:lnTo>
                <a:lnTo>
                  <a:pt x="317" y="1148"/>
                </a:lnTo>
                <a:lnTo>
                  <a:pt x="322" y="1148"/>
                </a:lnTo>
                <a:lnTo>
                  <a:pt x="327" y="1153"/>
                </a:lnTo>
                <a:lnTo>
                  <a:pt x="333" y="1148"/>
                </a:lnTo>
                <a:lnTo>
                  <a:pt x="333" y="1143"/>
                </a:lnTo>
                <a:lnTo>
                  <a:pt x="327" y="1143"/>
                </a:lnTo>
                <a:lnTo>
                  <a:pt x="2276" y="2364"/>
                </a:lnTo>
                <a:lnTo>
                  <a:pt x="909" y="390"/>
                </a:lnTo>
                <a:lnTo>
                  <a:pt x="904" y="395"/>
                </a:lnTo>
                <a:lnTo>
                  <a:pt x="904" y="390"/>
                </a:lnTo>
                <a:lnTo>
                  <a:pt x="904" y="395"/>
                </a:lnTo>
                <a:lnTo>
                  <a:pt x="899" y="395"/>
                </a:lnTo>
                <a:lnTo>
                  <a:pt x="904" y="395"/>
                </a:lnTo>
                <a:lnTo>
                  <a:pt x="909" y="390"/>
                </a:lnTo>
                <a:lnTo>
                  <a:pt x="2276" y="2364"/>
                </a:lnTo>
                <a:lnTo>
                  <a:pt x="343" y="2213"/>
                </a:lnTo>
                <a:lnTo>
                  <a:pt x="338" y="2234"/>
                </a:lnTo>
                <a:lnTo>
                  <a:pt x="333" y="2234"/>
                </a:lnTo>
                <a:lnTo>
                  <a:pt x="333" y="2224"/>
                </a:lnTo>
                <a:lnTo>
                  <a:pt x="327" y="2244"/>
                </a:lnTo>
                <a:lnTo>
                  <a:pt x="338" y="2234"/>
                </a:lnTo>
                <a:lnTo>
                  <a:pt x="343" y="2213"/>
                </a:lnTo>
                <a:lnTo>
                  <a:pt x="2276" y="2364"/>
                </a:lnTo>
                <a:lnTo>
                  <a:pt x="364" y="1252"/>
                </a:lnTo>
                <a:lnTo>
                  <a:pt x="369" y="1252"/>
                </a:lnTo>
                <a:lnTo>
                  <a:pt x="369" y="1247"/>
                </a:lnTo>
                <a:lnTo>
                  <a:pt x="369" y="1242"/>
                </a:lnTo>
                <a:lnTo>
                  <a:pt x="364" y="1242"/>
                </a:lnTo>
                <a:lnTo>
                  <a:pt x="364" y="1237"/>
                </a:lnTo>
                <a:lnTo>
                  <a:pt x="353" y="1242"/>
                </a:lnTo>
                <a:lnTo>
                  <a:pt x="348" y="1247"/>
                </a:lnTo>
                <a:lnTo>
                  <a:pt x="348" y="1252"/>
                </a:lnTo>
                <a:lnTo>
                  <a:pt x="348" y="1247"/>
                </a:lnTo>
                <a:lnTo>
                  <a:pt x="348" y="1252"/>
                </a:lnTo>
                <a:lnTo>
                  <a:pt x="353" y="1252"/>
                </a:lnTo>
                <a:lnTo>
                  <a:pt x="348" y="1252"/>
                </a:lnTo>
                <a:lnTo>
                  <a:pt x="353" y="1252"/>
                </a:lnTo>
                <a:lnTo>
                  <a:pt x="359" y="1252"/>
                </a:lnTo>
                <a:lnTo>
                  <a:pt x="353" y="1252"/>
                </a:lnTo>
                <a:lnTo>
                  <a:pt x="359" y="1252"/>
                </a:lnTo>
                <a:lnTo>
                  <a:pt x="353" y="1252"/>
                </a:lnTo>
                <a:lnTo>
                  <a:pt x="359" y="1252"/>
                </a:lnTo>
                <a:lnTo>
                  <a:pt x="353" y="1257"/>
                </a:lnTo>
                <a:lnTo>
                  <a:pt x="359" y="1252"/>
                </a:lnTo>
                <a:lnTo>
                  <a:pt x="359" y="1257"/>
                </a:lnTo>
                <a:lnTo>
                  <a:pt x="364" y="1252"/>
                </a:lnTo>
                <a:lnTo>
                  <a:pt x="2276" y="2364"/>
                </a:lnTo>
                <a:lnTo>
                  <a:pt x="338" y="1382"/>
                </a:lnTo>
                <a:lnTo>
                  <a:pt x="333" y="1387"/>
                </a:lnTo>
                <a:lnTo>
                  <a:pt x="338" y="1387"/>
                </a:lnTo>
                <a:lnTo>
                  <a:pt x="343" y="1382"/>
                </a:lnTo>
                <a:lnTo>
                  <a:pt x="338" y="1382"/>
                </a:lnTo>
                <a:lnTo>
                  <a:pt x="2276" y="2364"/>
                </a:lnTo>
                <a:lnTo>
                  <a:pt x="333" y="1974"/>
                </a:lnTo>
                <a:lnTo>
                  <a:pt x="338" y="1912"/>
                </a:lnTo>
                <a:lnTo>
                  <a:pt x="333" y="1922"/>
                </a:lnTo>
                <a:lnTo>
                  <a:pt x="333" y="1938"/>
                </a:lnTo>
                <a:lnTo>
                  <a:pt x="333" y="1974"/>
                </a:lnTo>
                <a:lnTo>
                  <a:pt x="2276" y="2364"/>
                </a:lnTo>
                <a:lnTo>
                  <a:pt x="333" y="1335"/>
                </a:lnTo>
                <a:lnTo>
                  <a:pt x="327" y="1341"/>
                </a:lnTo>
                <a:lnTo>
                  <a:pt x="333" y="1341"/>
                </a:lnTo>
                <a:lnTo>
                  <a:pt x="333" y="1335"/>
                </a:lnTo>
                <a:lnTo>
                  <a:pt x="2276" y="2364"/>
                </a:lnTo>
                <a:lnTo>
                  <a:pt x="343" y="1335"/>
                </a:lnTo>
                <a:lnTo>
                  <a:pt x="338" y="1335"/>
                </a:lnTo>
                <a:lnTo>
                  <a:pt x="333" y="1341"/>
                </a:lnTo>
                <a:lnTo>
                  <a:pt x="338" y="1341"/>
                </a:lnTo>
                <a:lnTo>
                  <a:pt x="343" y="1335"/>
                </a:lnTo>
                <a:lnTo>
                  <a:pt x="2276" y="2364"/>
                </a:lnTo>
                <a:lnTo>
                  <a:pt x="327" y="1974"/>
                </a:lnTo>
                <a:lnTo>
                  <a:pt x="327" y="1990"/>
                </a:lnTo>
                <a:lnTo>
                  <a:pt x="333" y="1979"/>
                </a:lnTo>
                <a:lnTo>
                  <a:pt x="327" y="1974"/>
                </a:lnTo>
                <a:lnTo>
                  <a:pt x="2276" y="2364"/>
                </a:lnTo>
                <a:lnTo>
                  <a:pt x="333" y="1330"/>
                </a:lnTo>
                <a:lnTo>
                  <a:pt x="327" y="1330"/>
                </a:lnTo>
                <a:lnTo>
                  <a:pt x="322" y="1335"/>
                </a:lnTo>
                <a:lnTo>
                  <a:pt x="327" y="1335"/>
                </a:lnTo>
                <a:lnTo>
                  <a:pt x="333" y="1335"/>
                </a:lnTo>
                <a:lnTo>
                  <a:pt x="333" y="1330"/>
                </a:lnTo>
                <a:lnTo>
                  <a:pt x="2276" y="2364"/>
                </a:lnTo>
                <a:lnTo>
                  <a:pt x="463" y="1122"/>
                </a:lnTo>
                <a:lnTo>
                  <a:pt x="463" y="1128"/>
                </a:lnTo>
                <a:lnTo>
                  <a:pt x="468" y="1122"/>
                </a:lnTo>
                <a:lnTo>
                  <a:pt x="473" y="1117"/>
                </a:lnTo>
                <a:lnTo>
                  <a:pt x="478" y="1112"/>
                </a:lnTo>
                <a:lnTo>
                  <a:pt x="483" y="1112"/>
                </a:lnTo>
                <a:lnTo>
                  <a:pt x="483" y="1107"/>
                </a:lnTo>
                <a:lnTo>
                  <a:pt x="478" y="1112"/>
                </a:lnTo>
                <a:lnTo>
                  <a:pt x="468" y="1117"/>
                </a:lnTo>
                <a:lnTo>
                  <a:pt x="463" y="1122"/>
                </a:lnTo>
                <a:lnTo>
                  <a:pt x="2276" y="2364"/>
                </a:lnTo>
                <a:lnTo>
                  <a:pt x="447" y="1221"/>
                </a:lnTo>
                <a:lnTo>
                  <a:pt x="452" y="1221"/>
                </a:lnTo>
                <a:lnTo>
                  <a:pt x="457" y="1221"/>
                </a:lnTo>
                <a:lnTo>
                  <a:pt x="457" y="1216"/>
                </a:lnTo>
                <a:lnTo>
                  <a:pt x="463" y="1216"/>
                </a:lnTo>
                <a:lnTo>
                  <a:pt x="457" y="1211"/>
                </a:lnTo>
                <a:lnTo>
                  <a:pt x="452" y="1211"/>
                </a:lnTo>
                <a:lnTo>
                  <a:pt x="447" y="1216"/>
                </a:lnTo>
                <a:lnTo>
                  <a:pt x="447" y="1221"/>
                </a:lnTo>
                <a:lnTo>
                  <a:pt x="2276" y="2364"/>
                </a:lnTo>
                <a:lnTo>
                  <a:pt x="379" y="1320"/>
                </a:lnTo>
                <a:lnTo>
                  <a:pt x="385" y="1315"/>
                </a:lnTo>
                <a:lnTo>
                  <a:pt x="374" y="1315"/>
                </a:lnTo>
                <a:lnTo>
                  <a:pt x="374" y="1320"/>
                </a:lnTo>
                <a:lnTo>
                  <a:pt x="379" y="1320"/>
                </a:lnTo>
                <a:lnTo>
                  <a:pt x="2276" y="2364"/>
                </a:lnTo>
                <a:lnTo>
                  <a:pt x="379" y="1372"/>
                </a:lnTo>
                <a:lnTo>
                  <a:pt x="390" y="1366"/>
                </a:lnTo>
                <a:lnTo>
                  <a:pt x="390" y="1361"/>
                </a:lnTo>
                <a:lnTo>
                  <a:pt x="379" y="1372"/>
                </a:lnTo>
                <a:lnTo>
                  <a:pt x="2276" y="2364"/>
                </a:lnTo>
                <a:lnTo>
                  <a:pt x="395" y="1325"/>
                </a:lnTo>
                <a:lnTo>
                  <a:pt x="390" y="1320"/>
                </a:lnTo>
                <a:lnTo>
                  <a:pt x="385" y="1320"/>
                </a:lnTo>
                <a:lnTo>
                  <a:pt x="379" y="1325"/>
                </a:lnTo>
                <a:lnTo>
                  <a:pt x="374" y="1330"/>
                </a:lnTo>
                <a:lnTo>
                  <a:pt x="379" y="1330"/>
                </a:lnTo>
                <a:lnTo>
                  <a:pt x="374" y="1330"/>
                </a:lnTo>
                <a:lnTo>
                  <a:pt x="374" y="1335"/>
                </a:lnTo>
                <a:lnTo>
                  <a:pt x="379" y="1330"/>
                </a:lnTo>
                <a:lnTo>
                  <a:pt x="374" y="1335"/>
                </a:lnTo>
                <a:lnTo>
                  <a:pt x="379" y="1335"/>
                </a:lnTo>
                <a:lnTo>
                  <a:pt x="385" y="1335"/>
                </a:lnTo>
                <a:lnTo>
                  <a:pt x="385" y="1330"/>
                </a:lnTo>
                <a:lnTo>
                  <a:pt x="390" y="1330"/>
                </a:lnTo>
                <a:lnTo>
                  <a:pt x="390" y="1325"/>
                </a:lnTo>
                <a:lnTo>
                  <a:pt x="395" y="1325"/>
                </a:lnTo>
                <a:lnTo>
                  <a:pt x="2276" y="2364"/>
                </a:lnTo>
                <a:lnTo>
                  <a:pt x="395" y="1283"/>
                </a:lnTo>
                <a:lnTo>
                  <a:pt x="390" y="1278"/>
                </a:lnTo>
                <a:lnTo>
                  <a:pt x="385" y="1278"/>
                </a:lnTo>
                <a:lnTo>
                  <a:pt x="385" y="1283"/>
                </a:lnTo>
                <a:lnTo>
                  <a:pt x="379" y="1283"/>
                </a:lnTo>
                <a:lnTo>
                  <a:pt x="374" y="1283"/>
                </a:lnTo>
                <a:lnTo>
                  <a:pt x="369" y="1289"/>
                </a:lnTo>
                <a:lnTo>
                  <a:pt x="374" y="1289"/>
                </a:lnTo>
                <a:lnTo>
                  <a:pt x="369" y="1289"/>
                </a:lnTo>
                <a:lnTo>
                  <a:pt x="369" y="1294"/>
                </a:lnTo>
                <a:lnTo>
                  <a:pt x="369" y="1299"/>
                </a:lnTo>
                <a:lnTo>
                  <a:pt x="369" y="1294"/>
                </a:lnTo>
                <a:lnTo>
                  <a:pt x="369" y="1299"/>
                </a:lnTo>
                <a:lnTo>
                  <a:pt x="374" y="1299"/>
                </a:lnTo>
                <a:lnTo>
                  <a:pt x="369" y="1299"/>
                </a:lnTo>
                <a:lnTo>
                  <a:pt x="374" y="1299"/>
                </a:lnTo>
                <a:lnTo>
                  <a:pt x="379" y="1299"/>
                </a:lnTo>
                <a:lnTo>
                  <a:pt x="385" y="1299"/>
                </a:lnTo>
                <a:lnTo>
                  <a:pt x="390" y="1294"/>
                </a:lnTo>
                <a:lnTo>
                  <a:pt x="390" y="1289"/>
                </a:lnTo>
                <a:lnTo>
                  <a:pt x="395" y="1289"/>
                </a:lnTo>
                <a:lnTo>
                  <a:pt x="395" y="1283"/>
                </a:lnTo>
                <a:lnTo>
                  <a:pt x="2276" y="2364"/>
                </a:lnTo>
                <a:lnTo>
                  <a:pt x="270" y="1361"/>
                </a:lnTo>
                <a:lnTo>
                  <a:pt x="270" y="1356"/>
                </a:lnTo>
                <a:lnTo>
                  <a:pt x="260" y="1356"/>
                </a:lnTo>
                <a:lnTo>
                  <a:pt x="255" y="1361"/>
                </a:lnTo>
                <a:lnTo>
                  <a:pt x="250" y="1366"/>
                </a:lnTo>
                <a:lnTo>
                  <a:pt x="244" y="1372"/>
                </a:lnTo>
                <a:lnTo>
                  <a:pt x="239" y="1377"/>
                </a:lnTo>
                <a:lnTo>
                  <a:pt x="244" y="1377"/>
                </a:lnTo>
                <a:lnTo>
                  <a:pt x="239" y="1377"/>
                </a:lnTo>
                <a:lnTo>
                  <a:pt x="244" y="1377"/>
                </a:lnTo>
                <a:lnTo>
                  <a:pt x="239" y="1382"/>
                </a:lnTo>
                <a:lnTo>
                  <a:pt x="244" y="1377"/>
                </a:lnTo>
                <a:lnTo>
                  <a:pt x="250" y="1377"/>
                </a:lnTo>
                <a:lnTo>
                  <a:pt x="250" y="1382"/>
                </a:lnTo>
                <a:lnTo>
                  <a:pt x="250" y="1377"/>
                </a:lnTo>
                <a:lnTo>
                  <a:pt x="255" y="1377"/>
                </a:lnTo>
                <a:lnTo>
                  <a:pt x="255" y="1382"/>
                </a:lnTo>
                <a:lnTo>
                  <a:pt x="255" y="1377"/>
                </a:lnTo>
                <a:lnTo>
                  <a:pt x="265" y="1372"/>
                </a:lnTo>
                <a:lnTo>
                  <a:pt x="265" y="1366"/>
                </a:lnTo>
                <a:lnTo>
                  <a:pt x="270" y="1366"/>
                </a:lnTo>
                <a:lnTo>
                  <a:pt x="270" y="1361"/>
                </a:lnTo>
                <a:lnTo>
                  <a:pt x="2276" y="2364"/>
                </a:lnTo>
                <a:lnTo>
                  <a:pt x="255" y="1289"/>
                </a:lnTo>
                <a:lnTo>
                  <a:pt x="244" y="1294"/>
                </a:lnTo>
                <a:lnTo>
                  <a:pt x="234" y="1299"/>
                </a:lnTo>
                <a:lnTo>
                  <a:pt x="239" y="1299"/>
                </a:lnTo>
                <a:lnTo>
                  <a:pt x="255" y="1294"/>
                </a:lnTo>
                <a:lnTo>
                  <a:pt x="255" y="1289"/>
                </a:lnTo>
                <a:lnTo>
                  <a:pt x="2276" y="2364"/>
                </a:lnTo>
                <a:lnTo>
                  <a:pt x="286" y="1278"/>
                </a:lnTo>
                <a:lnTo>
                  <a:pt x="286" y="1273"/>
                </a:lnTo>
                <a:lnTo>
                  <a:pt x="281" y="1278"/>
                </a:lnTo>
                <a:lnTo>
                  <a:pt x="286" y="1278"/>
                </a:lnTo>
                <a:lnTo>
                  <a:pt x="2276" y="2364"/>
                </a:lnTo>
                <a:lnTo>
                  <a:pt x="270" y="1283"/>
                </a:lnTo>
                <a:lnTo>
                  <a:pt x="276" y="1283"/>
                </a:lnTo>
                <a:lnTo>
                  <a:pt x="276" y="1278"/>
                </a:lnTo>
                <a:lnTo>
                  <a:pt x="270" y="1283"/>
                </a:lnTo>
                <a:lnTo>
                  <a:pt x="270" y="1289"/>
                </a:lnTo>
                <a:lnTo>
                  <a:pt x="270" y="1283"/>
                </a:lnTo>
                <a:lnTo>
                  <a:pt x="2276" y="2364"/>
                </a:lnTo>
                <a:lnTo>
                  <a:pt x="286" y="1341"/>
                </a:lnTo>
                <a:lnTo>
                  <a:pt x="286" y="1335"/>
                </a:lnTo>
                <a:lnTo>
                  <a:pt x="281" y="1335"/>
                </a:lnTo>
                <a:lnTo>
                  <a:pt x="276" y="1346"/>
                </a:lnTo>
                <a:lnTo>
                  <a:pt x="270" y="1346"/>
                </a:lnTo>
                <a:lnTo>
                  <a:pt x="281" y="1346"/>
                </a:lnTo>
                <a:lnTo>
                  <a:pt x="286" y="1341"/>
                </a:lnTo>
                <a:lnTo>
                  <a:pt x="2276" y="2364"/>
                </a:lnTo>
                <a:lnTo>
                  <a:pt x="296" y="1278"/>
                </a:lnTo>
                <a:lnTo>
                  <a:pt x="302" y="1273"/>
                </a:lnTo>
                <a:lnTo>
                  <a:pt x="307" y="1273"/>
                </a:lnTo>
                <a:lnTo>
                  <a:pt x="307" y="1268"/>
                </a:lnTo>
                <a:lnTo>
                  <a:pt x="317" y="1263"/>
                </a:lnTo>
                <a:lnTo>
                  <a:pt x="307" y="1263"/>
                </a:lnTo>
                <a:lnTo>
                  <a:pt x="307" y="1257"/>
                </a:lnTo>
                <a:lnTo>
                  <a:pt x="296" y="1263"/>
                </a:lnTo>
                <a:lnTo>
                  <a:pt x="291" y="1268"/>
                </a:lnTo>
                <a:lnTo>
                  <a:pt x="286" y="1268"/>
                </a:lnTo>
                <a:lnTo>
                  <a:pt x="291" y="1268"/>
                </a:lnTo>
                <a:lnTo>
                  <a:pt x="291" y="1273"/>
                </a:lnTo>
                <a:lnTo>
                  <a:pt x="291" y="1268"/>
                </a:lnTo>
                <a:lnTo>
                  <a:pt x="291" y="1273"/>
                </a:lnTo>
                <a:lnTo>
                  <a:pt x="286" y="1278"/>
                </a:lnTo>
                <a:lnTo>
                  <a:pt x="291" y="1273"/>
                </a:lnTo>
                <a:lnTo>
                  <a:pt x="291" y="1278"/>
                </a:lnTo>
                <a:lnTo>
                  <a:pt x="291" y="1273"/>
                </a:lnTo>
                <a:lnTo>
                  <a:pt x="296" y="1278"/>
                </a:lnTo>
                <a:lnTo>
                  <a:pt x="2276" y="2364"/>
                </a:lnTo>
                <a:lnTo>
                  <a:pt x="213" y="1382"/>
                </a:lnTo>
                <a:lnTo>
                  <a:pt x="224" y="1377"/>
                </a:lnTo>
                <a:lnTo>
                  <a:pt x="224" y="1372"/>
                </a:lnTo>
                <a:lnTo>
                  <a:pt x="218" y="1372"/>
                </a:lnTo>
                <a:lnTo>
                  <a:pt x="213" y="1382"/>
                </a:lnTo>
                <a:lnTo>
                  <a:pt x="213" y="1377"/>
                </a:lnTo>
                <a:lnTo>
                  <a:pt x="213" y="1382"/>
                </a:lnTo>
                <a:lnTo>
                  <a:pt x="2276" y="2364"/>
                </a:lnTo>
                <a:lnTo>
                  <a:pt x="317" y="1351"/>
                </a:lnTo>
                <a:lnTo>
                  <a:pt x="296" y="1361"/>
                </a:lnTo>
                <a:lnTo>
                  <a:pt x="307" y="1356"/>
                </a:lnTo>
                <a:lnTo>
                  <a:pt x="317" y="1351"/>
                </a:lnTo>
                <a:lnTo>
                  <a:pt x="2276" y="2364"/>
                </a:lnTo>
                <a:lnTo>
                  <a:pt x="302" y="1341"/>
                </a:lnTo>
                <a:lnTo>
                  <a:pt x="307" y="1335"/>
                </a:lnTo>
                <a:lnTo>
                  <a:pt x="302" y="1335"/>
                </a:lnTo>
                <a:lnTo>
                  <a:pt x="296" y="1341"/>
                </a:lnTo>
                <a:lnTo>
                  <a:pt x="302" y="1341"/>
                </a:lnTo>
                <a:lnTo>
                  <a:pt x="2276" y="2364"/>
                </a:lnTo>
                <a:lnTo>
                  <a:pt x="353" y="1195"/>
                </a:lnTo>
                <a:lnTo>
                  <a:pt x="359" y="1195"/>
                </a:lnTo>
                <a:lnTo>
                  <a:pt x="364" y="1190"/>
                </a:lnTo>
                <a:lnTo>
                  <a:pt x="353" y="1195"/>
                </a:lnTo>
                <a:lnTo>
                  <a:pt x="2276" y="2364"/>
                </a:lnTo>
                <a:lnTo>
                  <a:pt x="343" y="2052"/>
                </a:lnTo>
                <a:lnTo>
                  <a:pt x="343" y="2057"/>
                </a:lnTo>
                <a:lnTo>
                  <a:pt x="343" y="2068"/>
                </a:lnTo>
                <a:lnTo>
                  <a:pt x="343" y="2052"/>
                </a:lnTo>
                <a:lnTo>
                  <a:pt x="2276" y="2364"/>
                </a:lnTo>
                <a:lnTo>
                  <a:pt x="322" y="1964"/>
                </a:lnTo>
                <a:lnTo>
                  <a:pt x="322" y="1979"/>
                </a:lnTo>
                <a:lnTo>
                  <a:pt x="322" y="1974"/>
                </a:lnTo>
                <a:lnTo>
                  <a:pt x="322" y="1964"/>
                </a:lnTo>
                <a:lnTo>
                  <a:pt x="2276" y="2364"/>
                </a:lnTo>
                <a:lnTo>
                  <a:pt x="348" y="1289"/>
                </a:lnTo>
                <a:lnTo>
                  <a:pt x="348" y="1283"/>
                </a:lnTo>
                <a:lnTo>
                  <a:pt x="343" y="1289"/>
                </a:lnTo>
                <a:lnTo>
                  <a:pt x="348" y="1289"/>
                </a:lnTo>
                <a:lnTo>
                  <a:pt x="2276" y="2364"/>
                </a:lnTo>
                <a:lnTo>
                  <a:pt x="624" y="1122"/>
                </a:lnTo>
                <a:lnTo>
                  <a:pt x="624" y="1128"/>
                </a:lnTo>
                <a:lnTo>
                  <a:pt x="634" y="1122"/>
                </a:lnTo>
                <a:lnTo>
                  <a:pt x="629" y="1122"/>
                </a:lnTo>
                <a:lnTo>
                  <a:pt x="624" y="1122"/>
                </a:lnTo>
                <a:lnTo>
                  <a:pt x="2276" y="2364"/>
                </a:lnTo>
                <a:lnTo>
                  <a:pt x="779" y="1091"/>
                </a:lnTo>
                <a:lnTo>
                  <a:pt x="785" y="1086"/>
                </a:lnTo>
                <a:lnTo>
                  <a:pt x="790" y="1081"/>
                </a:lnTo>
                <a:lnTo>
                  <a:pt x="790" y="1076"/>
                </a:lnTo>
                <a:lnTo>
                  <a:pt x="785" y="1081"/>
                </a:lnTo>
                <a:lnTo>
                  <a:pt x="779" y="1091"/>
                </a:lnTo>
                <a:lnTo>
                  <a:pt x="779" y="1086"/>
                </a:lnTo>
                <a:lnTo>
                  <a:pt x="779" y="1091"/>
                </a:lnTo>
                <a:lnTo>
                  <a:pt x="2276" y="2364"/>
                </a:lnTo>
                <a:lnTo>
                  <a:pt x="790" y="1107"/>
                </a:lnTo>
                <a:lnTo>
                  <a:pt x="790" y="1102"/>
                </a:lnTo>
                <a:lnTo>
                  <a:pt x="790" y="1096"/>
                </a:lnTo>
                <a:lnTo>
                  <a:pt x="779" y="1102"/>
                </a:lnTo>
                <a:lnTo>
                  <a:pt x="769" y="1112"/>
                </a:lnTo>
                <a:lnTo>
                  <a:pt x="769" y="1117"/>
                </a:lnTo>
                <a:lnTo>
                  <a:pt x="779" y="1112"/>
                </a:lnTo>
                <a:lnTo>
                  <a:pt x="779" y="1117"/>
                </a:lnTo>
                <a:lnTo>
                  <a:pt x="790" y="1107"/>
                </a:lnTo>
                <a:lnTo>
                  <a:pt x="2276" y="2364"/>
                </a:lnTo>
                <a:lnTo>
                  <a:pt x="785" y="317"/>
                </a:lnTo>
                <a:lnTo>
                  <a:pt x="790" y="317"/>
                </a:lnTo>
                <a:lnTo>
                  <a:pt x="790" y="312"/>
                </a:lnTo>
                <a:lnTo>
                  <a:pt x="785" y="317"/>
                </a:lnTo>
                <a:lnTo>
                  <a:pt x="2276" y="2364"/>
                </a:lnTo>
                <a:lnTo>
                  <a:pt x="686" y="1242"/>
                </a:lnTo>
                <a:lnTo>
                  <a:pt x="691" y="1237"/>
                </a:lnTo>
                <a:lnTo>
                  <a:pt x="696" y="1231"/>
                </a:lnTo>
                <a:lnTo>
                  <a:pt x="686" y="1242"/>
                </a:lnTo>
                <a:lnTo>
                  <a:pt x="2276" y="2364"/>
                </a:lnTo>
                <a:lnTo>
                  <a:pt x="722" y="1133"/>
                </a:lnTo>
                <a:lnTo>
                  <a:pt x="707" y="1138"/>
                </a:lnTo>
                <a:lnTo>
                  <a:pt x="712" y="1138"/>
                </a:lnTo>
                <a:lnTo>
                  <a:pt x="707" y="1143"/>
                </a:lnTo>
                <a:lnTo>
                  <a:pt x="696" y="1143"/>
                </a:lnTo>
                <a:lnTo>
                  <a:pt x="686" y="1148"/>
                </a:lnTo>
                <a:lnTo>
                  <a:pt x="681" y="1153"/>
                </a:lnTo>
                <a:lnTo>
                  <a:pt x="686" y="1153"/>
                </a:lnTo>
                <a:lnTo>
                  <a:pt x="676" y="1159"/>
                </a:lnTo>
                <a:lnTo>
                  <a:pt x="681" y="1159"/>
                </a:lnTo>
                <a:lnTo>
                  <a:pt x="686" y="1159"/>
                </a:lnTo>
                <a:lnTo>
                  <a:pt x="686" y="1164"/>
                </a:lnTo>
                <a:lnTo>
                  <a:pt x="686" y="1159"/>
                </a:lnTo>
                <a:lnTo>
                  <a:pt x="702" y="1148"/>
                </a:lnTo>
                <a:lnTo>
                  <a:pt x="707" y="1143"/>
                </a:lnTo>
                <a:lnTo>
                  <a:pt x="712" y="1143"/>
                </a:lnTo>
                <a:lnTo>
                  <a:pt x="722" y="1133"/>
                </a:lnTo>
                <a:lnTo>
                  <a:pt x="2276" y="2364"/>
                </a:lnTo>
                <a:lnTo>
                  <a:pt x="728" y="1081"/>
                </a:lnTo>
                <a:lnTo>
                  <a:pt x="728" y="1076"/>
                </a:lnTo>
                <a:lnTo>
                  <a:pt x="733" y="1065"/>
                </a:lnTo>
                <a:lnTo>
                  <a:pt x="728" y="1065"/>
                </a:lnTo>
                <a:lnTo>
                  <a:pt x="728" y="1070"/>
                </a:lnTo>
                <a:lnTo>
                  <a:pt x="722" y="1076"/>
                </a:lnTo>
                <a:lnTo>
                  <a:pt x="712" y="1076"/>
                </a:lnTo>
                <a:lnTo>
                  <a:pt x="712" y="1081"/>
                </a:lnTo>
                <a:lnTo>
                  <a:pt x="717" y="1081"/>
                </a:lnTo>
                <a:lnTo>
                  <a:pt x="722" y="1081"/>
                </a:lnTo>
                <a:lnTo>
                  <a:pt x="728" y="1081"/>
                </a:lnTo>
                <a:lnTo>
                  <a:pt x="2276" y="2364"/>
                </a:lnTo>
                <a:lnTo>
                  <a:pt x="790" y="966"/>
                </a:lnTo>
                <a:lnTo>
                  <a:pt x="785" y="972"/>
                </a:lnTo>
                <a:lnTo>
                  <a:pt x="790" y="972"/>
                </a:lnTo>
                <a:lnTo>
                  <a:pt x="790" y="966"/>
                </a:lnTo>
                <a:lnTo>
                  <a:pt x="2276" y="2364"/>
                </a:lnTo>
                <a:lnTo>
                  <a:pt x="785" y="302"/>
                </a:lnTo>
                <a:lnTo>
                  <a:pt x="790" y="296"/>
                </a:lnTo>
                <a:lnTo>
                  <a:pt x="785" y="296"/>
                </a:lnTo>
                <a:lnTo>
                  <a:pt x="785" y="302"/>
                </a:lnTo>
                <a:lnTo>
                  <a:pt x="2276" y="2364"/>
                </a:lnTo>
                <a:lnTo>
                  <a:pt x="800" y="707"/>
                </a:lnTo>
                <a:lnTo>
                  <a:pt x="800" y="702"/>
                </a:lnTo>
                <a:lnTo>
                  <a:pt x="805" y="696"/>
                </a:lnTo>
                <a:lnTo>
                  <a:pt x="800" y="702"/>
                </a:lnTo>
                <a:lnTo>
                  <a:pt x="800" y="707"/>
                </a:lnTo>
                <a:lnTo>
                  <a:pt x="2276" y="2364"/>
                </a:lnTo>
                <a:lnTo>
                  <a:pt x="800" y="494"/>
                </a:lnTo>
                <a:lnTo>
                  <a:pt x="795" y="499"/>
                </a:lnTo>
                <a:lnTo>
                  <a:pt x="795" y="504"/>
                </a:lnTo>
                <a:lnTo>
                  <a:pt x="795" y="499"/>
                </a:lnTo>
                <a:lnTo>
                  <a:pt x="800" y="499"/>
                </a:lnTo>
                <a:lnTo>
                  <a:pt x="805" y="499"/>
                </a:lnTo>
                <a:lnTo>
                  <a:pt x="805" y="494"/>
                </a:lnTo>
                <a:lnTo>
                  <a:pt x="805" y="489"/>
                </a:lnTo>
                <a:lnTo>
                  <a:pt x="800" y="494"/>
                </a:lnTo>
                <a:lnTo>
                  <a:pt x="2276" y="2364"/>
                </a:lnTo>
                <a:lnTo>
                  <a:pt x="800" y="416"/>
                </a:lnTo>
                <a:lnTo>
                  <a:pt x="795" y="421"/>
                </a:lnTo>
                <a:lnTo>
                  <a:pt x="805" y="416"/>
                </a:lnTo>
                <a:lnTo>
                  <a:pt x="805" y="411"/>
                </a:lnTo>
                <a:lnTo>
                  <a:pt x="800" y="416"/>
                </a:lnTo>
                <a:lnTo>
                  <a:pt x="2276" y="2364"/>
                </a:lnTo>
                <a:lnTo>
                  <a:pt x="800" y="582"/>
                </a:lnTo>
                <a:lnTo>
                  <a:pt x="800" y="577"/>
                </a:lnTo>
                <a:lnTo>
                  <a:pt x="795" y="582"/>
                </a:lnTo>
                <a:lnTo>
                  <a:pt x="790" y="587"/>
                </a:lnTo>
                <a:lnTo>
                  <a:pt x="795" y="587"/>
                </a:lnTo>
                <a:lnTo>
                  <a:pt x="790" y="587"/>
                </a:lnTo>
                <a:lnTo>
                  <a:pt x="795" y="587"/>
                </a:lnTo>
                <a:lnTo>
                  <a:pt x="790" y="587"/>
                </a:lnTo>
                <a:lnTo>
                  <a:pt x="795" y="587"/>
                </a:lnTo>
                <a:lnTo>
                  <a:pt x="800" y="582"/>
                </a:lnTo>
                <a:lnTo>
                  <a:pt x="2276" y="2364"/>
                </a:lnTo>
                <a:lnTo>
                  <a:pt x="795" y="587"/>
                </a:lnTo>
                <a:lnTo>
                  <a:pt x="795" y="582"/>
                </a:lnTo>
                <a:lnTo>
                  <a:pt x="800" y="582"/>
                </a:lnTo>
                <a:lnTo>
                  <a:pt x="795" y="587"/>
                </a:lnTo>
                <a:lnTo>
                  <a:pt x="2276" y="2364"/>
                </a:lnTo>
                <a:lnTo>
                  <a:pt x="483" y="1299"/>
                </a:lnTo>
                <a:lnTo>
                  <a:pt x="489" y="1294"/>
                </a:lnTo>
                <a:lnTo>
                  <a:pt x="489" y="1289"/>
                </a:lnTo>
                <a:lnTo>
                  <a:pt x="483" y="1289"/>
                </a:lnTo>
                <a:lnTo>
                  <a:pt x="478" y="1294"/>
                </a:lnTo>
                <a:lnTo>
                  <a:pt x="473" y="1299"/>
                </a:lnTo>
                <a:lnTo>
                  <a:pt x="478" y="1294"/>
                </a:lnTo>
                <a:lnTo>
                  <a:pt x="478" y="1299"/>
                </a:lnTo>
                <a:lnTo>
                  <a:pt x="483" y="1294"/>
                </a:lnTo>
                <a:lnTo>
                  <a:pt x="483" y="1299"/>
                </a:lnTo>
                <a:lnTo>
                  <a:pt x="2276" y="2364"/>
                </a:lnTo>
                <a:lnTo>
                  <a:pt x="468" y="1278"/>
                </a:lnTo>
                <a:lnTo>
                  <a:pt x="468" y="1273"/>
                </a:lnTo>
                <a:lnTo>
                  <a:pt x="473" y="1273"/>
                </a:lnTo>
                <a:lnTo>
                  <a:pt x="473" y="1268"/>
                </a:lnTo>
                <a:lnTo>
                  <a:pt x="468" y="1263"/>
                </a:lnTo>
                <a:lnTo>
                  <a:pt x="457" y="1268"/>
                </a:lnTo>
                <a:lnTo>
                  <a:pt x="452" y="1273"/>
                </a:lnTo>
                <a:lnTo>
                  <a:pt x="452" y="1278"/>
                </a:lnTo>
                <a:lnTo>
                  <a:pt x="447" y="1283"/>
                </a:lnTo>
                <a:lnTo>
                  <a:pt x="452" y="1283"/>
                </a:lnTo>
                <a:lnTo>
                  <a:pt x="457" y="1283"/>
                </a:lnTo>
                <a:lnTo>
                  <a:pt x="457" y="1289"/>
                </a:lnTo>
                <a:lnTo>
                  <a:pt x="463" y="1289"/>
                </a:lnTo>
                <a:lnTo>
                  <a:pt x="468" y="1283"/>
                </a:lnTo>
                <a:lnTo>
                  <a:pt x="468" y="1278"/>
                </a:lnTo>
                <a:lnTo>
                  <a:pt x="2276" y="2364"/>
                </a:lnTo>
                <a:lnTo>
                  <a:pt x="515" y="1242"/>
                </a:lnTo>
                <a:lnTo>
                  <a:pt x="525" y="1237"/>
                </a:lnTo>
                <a:lnTo>
                  <a:pt x="530" y="1231"/>
                </a:lnTo>
                <a:lnTo>
                  <a:pt x="530" y="1226"/>
                </a:lnTo>
                <a:lnTo>
                  <a:pt x="515" y="1231"/>
                </a:lnTo>
                <a:lnTo>
                  <a:pt x="504" y="1242"/>
                </a:lnTo>
                <a:lnTo>
                  <a:pt x="509" y="1242"/>
                </a:lnTo>
                <a:lnTo>
                  <a:pt x="504" y="1247"/>
                </a:lnTo>
                <a:lnTo>
                  <a:pt x="515" y="1242"/>
                </a:lnTo>
                <a:lnTo>
                  <a:pt x="2276" y="2364"/>
                </a:lnTo>
                <a:lnTo>
                  <a:pt x="457" y="1372"/>
                </a:lnTo>
                <a:lnTo>
                  <a:pt x="463" y="1372"/>
                </a:lnTo>
                <a:lnTo>
                  <a:pt x="463" y="1366"/>
                </a:lnTo>
                <a:lnTo>
                  <a:pt x="457" y="1372"/>
                </a:lnTo>
                <a:lnTo>
                  <a:pt x="2276" y="2364"/>
                </a:lnTo>
                <a:lnTo>
                  <a:pt x="494" y="1330"/>
                </a:lnTo>
                <a:lnTo>
                  <a:pt x="499" y="1325"/>
                </a:lnTo>
                <a:lnTo>
                  <a:pt x="483" y="1335"/>
                </a:lnTo>
                <a:lnTo>
                  <a:pt x="483" y="1330"/>
                </a:lnTo>
                <a:lnTo>
                  <a:pt x="489" y="1330"/>
                </a:lnTo>
                <a:lnTo>
                  <a:pt x="483" y="1335"/>
                </a:lnTo>
                <a:lnTo>
                  <a:pt x="494" y="1330"/>
                </a:lnTo>
                <a:lnTo>
                  <a:pt x="2276" y="2364"/>
                </a:lnTo>
                <a:lnTo>
                  <a:pt x="437" y="1133"/>
                </a:lnTo>
                <a:lnTo>
                  <a:pt x="431" y="1133"/>
                </a:lnTo>
                <a:lnTo>
                  <a:pt x="431" y="1138"/>
                </a:lnTo>
                <a:lnTo>
                  <a:pt x="431" y="1133"/>
                </a:lnTo>
                <a:lnTo>
                  <a:pt x="431" y="1138"/>
                </a:lnTo>
                <a:lnTo>
                  <a:pt x="431" y="1133"/>
                </a:lnTo>
                <a:lnTo>
                  <a:pt x="437" y="1133"/>
                </a:lnTo>
                <a:lnTo>
                  <a:pt x="2276" y="2364"/>
                </a:lnTo>
                <a:lnTo>
                  <a:pt x="457" y="1257"/>
                </a:lnTo>
                <a:lnTo>
                  <a:pt x="463" y="1257"/>
                </a:lnTo>
                <a:lnTo>
                  <a:pt x="463" y="1252"/>
                </a:lnTo>
                <a:lnTo>
                  <a:pt x="457" y="1252"/>
                </a:lnTo>
                <a:lnTo>
                  <a:pt x="457" y="1257"/>
                </a:lnTo>
                <a:lnTo>
                  <a:pt x="457" y="1252"/>
                </a:lnTo>
                <a:lnTo>
                  <a:pt x="457" y="1257"/>
                </a:lnTo>
                <a:lnTo>
                  <a:pt x="2276" y="2364"/>
                </a:lnTo>
                <a:lnTo>
                  <a:pt x="473" y="1283"/>
                </a:lnTo>
                <a:lnTo>
                  <a:pt x="478" y="1283"/>
                </a:lnTo>
                <a:lnTo>
                  <a:pt x="483" y="1278"/>
                </a:lnTo>
                <a:lnTo>
                  <a:pt x="483" y="1273"/>
                </a:lnTo>
                <a:lnTo>
                  <a:pt x="478" y="1273"/>
                </a:lnTo>
                <a:lnTo>
                  <a:pt x="468" y="1283"/>
                </a:lnTo>
                <a:lnTo>
                  <a:pt x="473" y="1283"/>
                </a:lnTo>
                <a:lnTo>
                  <a:pt x="2276" y="2364"/>
                </a:lnTo>
                <a:lnTo>
                  <a:pt x="416" y="1315"/>
                </a:lnTo>
                <a:lnTo>
                  <a:pt x="411" y="1315"/>
                </a:lnTo>
                <a:lnTo>
                  <a:pt x="411" y="1320"/>
                </a:lnTo>
                <a:lnTo>
                  <a:pt x="416" y="1315"/>
                </a:lnTo>
                <a:lnTo>
                  <a:pt x="2276" y="2364"/>
                </a:lnTo>
                <a:lnTo>
                  <a:pt x="499" y="1346"/>
                </a:lnTo>
                <a:lnTo>
                  <a:pt x="504" y="1346"/>
                </a:lnTo>
                <a:lnTo>
                  <a:pt x="499" y="1341"/>
                </a:lnTo>
                <a:lnTo>
                  <a:pt x="494" y="1346"/>
                </a:lnTo>
                <a:lnTo>
                  <a:pt x="499" y="1346"/>
                </a:lnTo>
                <a:lnTo>
                  <a:pt x="2276" y="2364"/>
                </a:lnTo>
                <a:lnTo>
                  <a:pt x="587" y="1221"/>
                </a:lnTo>
                <a:lnTo>
                  <a:pt x="598" y="1221"/>
                </a:lnTo>
                <a:lnTo>
                  <a:pt x="603" y="1211"/>
                </a:lnTo>
                <a:lnTo>
                  <a:pt x="598" y="1211"/>
                </a:lnTo>
                <a:lnTo>
                  <a:pt x="592" y="1221"/>
                </a:lnTo>
                <a:lnTo>
                  <a:pt x="587" y="1221"/>
                </a:lnTo>
                <a:lnTo>
                  <a:pt x="2276" y="2364"/>
                </a:lnTo>
                <a:lnTo>
                  <a:pt x="187" y="1335"/>
                </a:lnTo>
                <a:lnTo>
                  <a:pt x="192" y="1335"/>
                </a:lnTo>
                <a:lnTo>
                  <a:pt x="192" y="1341"/>
                </a:lnTo>
                <a:lnTo>
                  <a:pt x="192" y="1335"/>
                </a:lnTo>
                <a:lnTo>
                  <a:pt x="192" y="1341"/>
                </a:lnTo>
                <a:lnTo>
                  <a:pt x="192" y="1335"/>
                </a:lnTo>
                <a:lnTo>
                  <a:pt x="192" y="1341"/>
                </a:lnTo>
                <a:lnTo>
                  <a:pt x="198" y="1335"/>
                </a:lnTo>
                <a:lnTo>
                  <a:pt x="198" y="1341"/>
                </a:lnTo>
                <a:lnTo>
                  <a:pt x="198" y="1335"/>
                </a:lnTo>
                <a:lnTo>
                  <a:pt x="203" y="1335"/>
                </a:lnTo>
                <a:lnTo>
                  <a:pt x="208" y="1335"/>
                </a:lnTo>
                <a:lnTo>
                  <a:pt x="208" y="1325"/>
                </a:lnTo>
                <a:lnTo>
                  <a:pt x="213" y="1330"/>
                </a:lnTo>
                <a:lnTo>
                  <a:pt x="208" y="1325"/>
                </a:lnTo>
                <a:lnTo>
                  <a:pt x="213" y="1325"/>
                </a:lnTo>
                <a:lnTo>
                  <a:pt x="213" y="1320"/>
                </a:lnTo>
                <a:lnTo>
                  <a:pt x="208" y="1320"/>
                </a:lnTo>
                <a:lnTo>
                  <a:pt x="213" y="1320"/>
                </a:lnTo>
                <a:lnTo>
                  <a:pt x="208" y="1320"/>
                </a:lnTo>
                <a:lnTo>
                  <a:pt x="208" y="1315"/>
                </a:lnTo>
                <a:lnTo>
                  <a:pt x="203" y="1315"/>
                </a:lnTo>
                <a:lnTo>
                  <a:pt x="198" y="1315"/>
                </a:lnTo>
                <a:lnTo>
                  <a:pt x="198" y="1320"/>
                </a:lnTo>
                <a:lnTo>
                  <a:pt x="198" y="1315"/>
                </a:lnTo>
                <a:lnTo>
                  <a:pt x="192" y="1320"/>
                </a:lnTo>
                <a:lnTo>
                  <a:pt x="187" y="1320"/>
                </a:lnTo>
                <a:lnTo>
                  <a:pt x="187" y="1325"/>
                </a:lnTo>
                <a:lnTo>
                  <a:pt x="182" y="1330"/>
                </a:lnTo>
                <a:lnTo>
                  <a:pt x="187" y="1330"/>
                </a:lnTo>
                <a:lnTo>
                  <a:pt x="182" y="1330"/>
                </a:lnTo>
                <a:lnTo>
                  <a:pt x="187" y="1330"/>
                </a:lnTo>
                <a:lnTo>
                  <a:pt x="182" y="1335"/>
                </a:lnTo>
                <a:lnTo>
                  <a:pt x="187" y="1330"/>
                </a:lnTo>
                <a:lnTo>
                  <a:pt x="182" y="1335"/>
                </a:lnTo>
                <a:lnTo>
                  <a:pt x="187" y="1335"/>
                </a:lnTo>
                <a:lnTo>
                  <a:pt x="182" y="1335"/>
                </a:lnTo>
                <a:lnTo>
                  <a:pt x="187" y="1335"/>
                </a:lnTo>
                <a:lnTo>
                  <a:pt x="2276" y="2364"/>
                </a:lnTo>
                <a:lnTo>
                  <a:pt x="613" y="1148"/>
                </a:lnTo>
                <a:lnTo>
                  <a:pt x="608" y="1148"/>
                </a:lnTo>
                <a:lnTo>
                  <a:pt x="608" y="1153"/>
                </a:lnTo>
                <a:lnTo>
                  <a:pt x="613" y="1148"/>
                </a:lnTo>
                <a:lnTo>
                  <a:pt x="2276" y="2364"/>
                </a:lnTo>
                <a:lnTo>
                  <a:pt x="530" y="1252"/>
                </a:lnTo>
                <a:lnTo>
                  <a:pt x="535" y="1252"/>
                </a:lnTo>
                <a:lnTo>
                  <a:pt x="541" y="1247"/>
                </a:lnTo>
                <a:lnTo>
                  <a:pt x="541" y="1242"/>
                </a:lnTo>
                <a:lnTo>
                  <a:pt x="530" y="1252"/>
                </a:lnTo>
                <a:lnTo>
                  <a:pt x="2276" y="2364"/>
                </a:lnTo>
                <a:lnTo>
                  <a:pt x="805" y="655"/>
                </a:lnTo>
                <a:lnTo>
                  <a:pt x="800" y="660"/>
                </a:lnTo>
                <a:lnTo>
                  <a:pt x="800" y="655"/>
                </a:lnTo>
                <a:lnTo>
                  <a:pt x="805" y="655"/>
                </a:lnTo>
                <a:lnTo>
                  <a:pt x="2276" y="2364"/>
                </a:lnTo>
                <a:lnTo>
                  <a:pt x="629" y="1128"/>
                </a:lnTo>
                <a:lnTo>
                  <a:pt x="624" y="1128"/>
                </a:lnTo>
                <a:lnTo>
                  <a:pt x="624" y="1133"/>
                </a:lnTo>
                <a:lnTo>
                  <a:pt x="629" y="1128"/>
                </a:lnTo>
                <a:lnTo>
                  <a:pt x="2276" y="2364"/>
                </a:lnTo>
                <a:lnTo>
                  <a:pt x="733" y="1133"/>
                </a:lnTo>
                <a:lnTo>
                  <a:pt x="738" y="1128"/>
                </a:lnTo>
                <a:lnTo>
                  <a:pt x="733" y="1128"/>
                </a:lnTo>
                <a:lnTo>
                  <a:pt x="728" y="1133"/>
                </a:lnTo>
                <a:lnTo>
                  <a:pt x="733" y="1133"/>
                </a:lnTo>
                <a:lnTo>
                  <a:pt x="2276" y="2364"/>
                </a:lnTo>
                <a:lnTo>
                  <a:pt x="608" y="1195"/>
                </a:lnTo>
                <a:lnTo>
                  <a:pt x="603" y="1200"/>
                </a:lnTo>
                <a:lnTo>
                  <a:pt x="608" y="1200"/>
                </a:lnTo>
                <a:lnTo>
                  <a:pt x="603" y="1200"/>
                </a:lnTo>
                <a:lnTo>
                  <a:pt x="608" y="1195"/>
                </a:lnTo>
                <a:lnTo>
                  <a:pt x="2276" y="2364"/>
                </a:lnTo>
                <a:lnTo>
                  <a:pt x="582" y="1221"/>
                </a:lnTo>
                <a:lnTo>
                  <a:pt x="577" y="1221"/>
                </a:lnTo>
                <a:lnTo>
                  <a:pt x="566" y="1231"/>
                </a:lnTo>
                <a:lnTo>
                  <a:pt x="572" y="1231"/>
                </a:lnTo>
                <a:lnTo>
                  <a:pt x="582" y="1226"/>
                </a:lnTo>
                <a:lnTo>
                  <a:pt x="582" y="1221"/>
                </a:lnTo>
                <a:lnTo>
                  <a:pt x="2276" y="2364"/>
                </a:lnTo>
                <a:lnTo>
                  <a:pt x="629" y="1179"/>
                </a:lnTo>
                <a:lnTo>
                  <a:pt x="629" y="1174"/>
                </a:lnTo>
                <a:lnTo>
                  <a:pt x="618" y="1179"/>
                </a:lnTo>
                <a:lnTo>
                  <a:pt x="618" y="1185"/>
                </a:lnTo>
                <a:lnTo>
                  <a:pt x="624" y="1179"/>
                </a:lnTo>
                <a:lnTo>
                  <a:pt x="624" y="1185"/>
                </a:lnTo>
                <a:lnTo>
                  <a:pt x="624" y="1179"/>
                </a:lnTo>
                <a:lnTo>
                  <a:pt x="629" y="1179"/>
                </a:lnTo>
                <a:lnTo>
                  <a:pt x="2276" y="2364"/>
                </a:lnTo>
                <a:lnTo>
                  <a:pt x="3912" y="192"/>
                </a:lnTo>
                <a:lnTo>
                  <a:pt x="3912" y="187"/>
                </a:lnTo>
                <a:lnTo>
                  <a:pt x="3907" y="182"/>
                </a:lnTo>
                <a:lnTo>
                  <a:pt x="3902" y="182"/>
                </a:lnTo>
                <a:lnTo>
                  <a:pt x="3902" y="187"/>
                </a:lnTo>
                <a:lnTo>
                  <a:pt x="3907" y="192"/>
                </a:lnTo>
                <a:lnTo>
                  <a:pt x="3912" y="192"/>
                </a:lnTo>
                <a:lnTo>
                  <a:pt x="2276" y="2364"/>
                </a:lnTo>
                <a:lnTo>
                  <a:pt x="3886" y="130"/>
                </a:lnTo>
                <a:lnTo>
                  <a:pt x="3886" y="125"/>
                </a:lnTo>
                <a:lnTo>
                  <a:pt x="3881" y="130"/>
                </a:lnTo>
                <a:lnTo>
                  <a:pt x="3886" y="130"/>
                </a:lnTo>
                <a:lnTo>
                  <a:pt x="2276" y="2364"/>
                </a:lnTo>
                <a:lnTo>
                  <a:pt x="3860" y="109"/>
                </a:lnTo>
                <a:lnTo>
                  <a:pt x="3860" y="104"/>
                </a:lnTo>
                <a:lnTo>
                  <a:pt x="3865" y="104"/>
                </a:lnTo>
                <a:lnTo>
                  <a:pt x="3865" y="109"/>
                </a:lnTo>
                <a:lnTo>
                  <a:pt x="3865" y="114"/>
                </a:lnTo>
                <a:lnTo>
                  <a:pt x="3871" y="109"/>
                </a:lnTo>
                <a:lnTo>
                  <a:pt x="3871" y="114"/>
                </a:lnTo>
                <a:lnTo>
                  <a:pt x="3871" y="109"/>
                </a:lnTo>
                <a:lnTo>
                  <a:pt x="3876" y="109"/>
                </a:lnTo>
                <a:lnTo>
                  <a:pt x="3871" y="109"/>
                </a:lnTo>
                <a:lnTo>
                  <a:pt x="3876" y="104"/>
                </a:lnTo>
                <a:lnTo>
                  <a:pt x="3871" y="104"/>
                </a:lnTo>
                <a:lnTo>
                  <a:pt x="3865" y="99"/>
                </a:lnTo>
                <a:lnTo>
                  <a:pt x="3860" y="104"/>
                </a:lnTo>
                <a:lnTo>
                  <a:pt x="3855" y="104"/>
                </a:lnTo>
                <a:lnTo>
                  <a:pt x="3860" y="109"/>
                </a:lnTo>
                <a:lnTo>
                  <a:pt x="2276" y="2364"/>
                </a:lnTo>
                <a:lnTo>
                  <a:pt x="3840" y="89"/>
                </a:lnTo>
                <a:lnTo>
                  <a:pt x="3845" y="89"/>
                </a:lnTo>
                <a:lnTo>
                  <a:pt x="3845" y="83"/>
                </a:lnTo>
                <a:lnTo>
                  <a:pt x="3845" y="78"/>
                </a:lnTo>
                <a:lnTo>
                  <a:pt x="3840" y="78"/>
                </a:lnTo>
                <a:lnTo>
                  <a:pt x="3834" y="89"/>
                </a:lnTo>
                <a:lnTo>
                  <a:pt x="3840" y="89"/>
                </a:lnTo>
                <a:lnTo>
                  <a:pt x="2276" y="2364"/>
                </a:lnTo>
                <a:lnTo>
                  <a:pt x="3798" y="57"/>
                </a:lnTo>
                <a:lnTo>
                  <a:pt x="3803" y="52"/>
                </a:lnTo>
                <a:lnTo>
                  <a:pt x="3803" y="57"/>
                </a:lnTo>
                <a:lnTo>
                  <a:pt x="3808" y="52"/>
                </a:lnTo>
                <a:lnTo>
                  <a:pt x="3814" y="52"/>
                </a:lnTo>
                <a:lnTo>
                  <a:pt x="3814" y="47"/>
                </a:lnTo>
                <a:lnTo>
                  <a:pt x="3819" y="42"/>
                </a:lnTo>
                <a:lnTo>
                  <a:pt x="3814" y="42"/>
                </a:lnTo>
                <a:lnTo>
                  <a:pt x="3819" y="37"/>
                </a:lnTo>
                <a:lnTo>
                  <a:pt x="3814" y="37"/>
                </a:lnTo>
                <a:lnTo>
                  <a:pt x="3819" y="31"/>
                </a:lnTo>
                <a:lnTo>
                  <a:pt x="3814" y="37"/>
                </a:lnTo>
                <a:lnTo>
                  <a:pt x="3814" y="31"/>
                </a:lnTo>
                <a:lnTo>
                  <a:pt x="3808" y="37"/>
                </a:lnTo>
                <a:lnTo>
                  <a:pt x="3803" y="37"/>
                </a:lnTo>
                <a:lnTo>
                  <a:pt x="3803" y="42"/>
                </a:lnTo>
                <a:lnTo>
                  <a:pt x="3798" y="42"/>
                </a:lnTo>
                <a:lnTo>
                  <a:pt x="3798" y="47"/>
                </a:lnTo>
                <a:lnTo>
                  <a:pt x="3798" y="52"/>
                </a:lnTo>
                <a:lnTo>
                  <a:pt x="3798" y="57"/>
                </a:lnTo>
                <a:lnTo>
                  <a:pt x="2276" y="2364"/>
                </a:lnTo>
                <a:lnTo>
                  <a:pt x="3829" y="156"/>
                </a:lnTo>
                <a:lnTo>
                  <a:pt x="3829" y="151"/>
                </a:lnTo>
                <a:lnTo>
                  <a:pt x="3834" y="151"/>
                </a:lnTo>
                <a:lnTo>
                  <a:pt x="3829" y="146"/>
                </a:lnTo>
                <a:lnTo>
                  <a:pt x="3834" y="146"/>
                </a:lnTo>
                <a:lnTo>
                  <a:pt x="3829" y="146"/>
                </a:lnTo>
                <a:lnTo>
                  <a:pt x="3829" y="140"/>
                </a:lnTo>
                <a:lnTo>
                  <a:pt x="3824" y="146"/>
                </a:lnTo>
                <a:lnTo>
                  <a:pt x="3824" y="151"/>
                </a:lnTo>
                <a:lnTo>
                  <a:pt x="3829" y="151"/>
                </a:lnTo>
                <a:lnTo>
                  <a:pt x="3829" y="156"/>
                </a:lnTo>
                <a:lnTo>
                  <a:pt x="2276" y="2364"/>
                </a:lnTo>
                <a:lnTo>
                  <a:pt x="3969" y="94"/>
                </a:lnTo>
                <a:lnTo>
                  <a:pt x="3969" y="89"/>
                </a:lnTo>
                <a:lnTo>
                  <a:pt x="3975" y="89"/>
                </a:lnTo>
                <a:lnTo>
                  <a:pt x="3969" y="89"/>
                </a:lnTo>
                <a:lnTo>
                  <a:pt x="3969" y="94"/>
                </a:lnTo>
                <a:lnTo>
                  <a:pt x="2276" y="2364"/>
                </a:lnTo>
                <a:lnTo>
                  <a:pt x="4333" y="2094"/>
                </a:lnTo>
                <a:lnTo>
                  <a:pt x="4338" y="2094"/>
                </a:lnTo>
                <a:lnTo>
                  <a:pt x="4343" y="2094"/>
                </a:lnTo>
                <a:lnTo>
                  <a:pt x="4343" y="2099"/>
                </a:lnTo>
                <a:lnTo>
                  <a:pt x="4349" y="2104"/>
                </a:lnTo>
                <a:lnTo>
                  <a:pt x="4354" y="2104"/>
                </a:lnTo>
                <a:lnTo>
                  <a:pt x="4359" y="2104"/>
                </a:lnTo>
                <a:lnTo>
                  <a:pt x="4354" y="2099"/>
                </a:lnTo>
                <a:lnTo>
                  <a:pt x="4359" y="2094"/>
                </a:lnTo>
                <a:lnTo>
                  <a:pt x="4364" y="2094"/>
                </a:lnTo>
                <a:lnTo>
                  <a:pt x="4354" y="2089"/>
                </a:lnTo>
                <a:lnTo>
                  <a:pt x="4359" y="2089"/>
                </a:lnTo>
                <a:lnTo>
                  <a:pt x="4364" y="2083"/>
                </a:lnTo>
                <a:lnTo>
                  <a:pt x="4364" y="2078"/>
                </a:lnTo>
                <a:lnTo>
                  <a:pt x="4354" y="2089"/>
                </a:lnTo>
                <a:lnTo>
                  <a:pt x="4349" y="2083"/>
                </a:lnTo>
                <a:lnTo>
                  <a:pt x="4349" y="2078"/>
                </a:lnTo>
                <a:lnTo>
                  <a:pt x="4349" y="2083"/>
                </a:lnTo>
                <a:lnTo>
                  <a:pt x="4343" y="2083"/>
                </a:lnTo>
                <a:lnTo>
                  <a:pt x="4343" y="2089"/>
                </a:lnTo>
                <a:lnTo>
                  <a:pt x="4333" y="2094"/>
                </a:lnTo>
                <a:lnTo>
                  <a:pt x="2276" y="2364"/>
                </a:lnTo>
                <a:lnTo>
                  <a:pt x="4369" y="2115"/>
                </a:lnTo>
                <a:lnTo>
                  <a:pt x="4364" y="2120"/>
                </a:lnTo>
                <a:lnTo>
                  <a:pt x="4354" y="2130"/>
                </a:lnTo>
                <a:lnTo>
                  <a:pt x="4354" y="2135"/>
                </a:lnTo>
                <a:lnTo>
                  <a:pt x="4354" y="2141"/>
                </a:lnTo>
                <a:lnTo>
                  <a:pt x="4338" y="2146"/>
                </a:lnTo>
                <a:lnTo>
                  <a:pt x="4349" y="2146"/>
                </a:lnTo>
                <a:lnTo>
                  <a:pt x="4354" y="2146"/>
                </a:lnTo>
                <a:lnTo>
                  <a:pt x="4354" y="2156"/>
                </a:lnTo>
                <a:lnTo>
                  <a:pt x="4359" y="2167"/>
                </a:lnTo>
                <a:lnTo>
                  <a:pt x="4364" y="2167"/>
                </a:lnTo>
                <a:lnTo>
                  <a:pt x="4364" y="2161"/>
                </a:lnTo>
                <a:lnTo>
                  <a:pt x="4369" y="2172"/>
                </a:lnTo>
                <a:lnTo>
                  <a:pt x="4380" y="2182"/>
                </a:lnTo>
                <a:lnTo>
                  <a:pt x="4385" y="2182"/>
                </a:lnTo>
                <a:lnTo>
                  <a:pt x="4395" y="2172"/>
                </a:lnTo>
                <a:lnTo>
                  <a:pt x="4390" y="2167"/>
                </a:lnTo>
                <a:lnTo>
                  <a:pt x="4385" y="2156"/>
                </a:lnTo>
                <a:lnTo>
                  <a:pt x="4385" y="2151"/>
                </a:lnTo>
                <a:lnTo>
                  <a:pt x="4390" y="2151"/>
                </a:lnTo>
                <a:lnTo>
                  <a:pt x="4395" y="2151"/>
                </a:lnTo>
                <a:lnTo>
                  <a:pt x="4395" y="2141"/>
                </a:lnTo>
                <a:lnTo>
                  <a:pt x="4385" y="2141"/>
                </a:lnTo>
                <a:lnTo>
                  <a:pt x="4390" y="2130"/>
                </a:lnTo>
                <a:lnTo>
                  <a:pt x="4395" y="2130"/>
                </a:lnTo>
                <a:lnTo>
                  <a:pt x="4395" y="2120"/>
                </a:lnTo>
                <a:lnTo>
                  <a:pt x="4375" y="2130"/>
                </a:lnTo>
                <a:lnTo>
                  <a:pt x="4375" y="2120"/>
                </a:lnTo>
                <a:lnTo>
                  <a:pt x="4375" y="2115"/>
                </a:lnTo>
                <a:lnTo>
                  <a:pt x="4369" y="2115"/>
                </a:lnTo>
                <a:lnTo>
                  <a:pt x="2276" y="2364"/>
                </a:lnTo>
                <a:lnTo>
                  <a:pt x="3315" y="899"/>
                </a:lnTo>
                <a:lnTo>
                  <a:pt x="3315" y="878"/>
                </a:lnTo>
                <a:lnTo>
                  <a:pt x="3310" y="857"/>
                </a:lnTo>
                <a:lnTo>
                  <a:pt x="3299" y="852"/>
                </a:lnTo>
                <a:lnTo>
                  <a:pt x="3284" y="842"/>
                </a:lnTo>
                <a:lnTo>
                  <a:pt x="3289" y="857"/>
                </a:lnTo>
                <a:lnTo>
                  <a:pt x="3294" y="889"/>
                </a:lnTo>
                <a:lnTo>
                  <a:pt x="3299" y="899"/>
                </a:lnTo>
                <a:lnTo>
                  <a:pt x="3304" y="904"/>
                </a:lnTo>
                <a:lnTo>
                  <a:pt x="3315" y="904"/>
                </a:lnTo>
                <a:lnTo>
                  <a:pt x="3315" y="899"/>
                </a:lnTo>
                <a:lnTo>
                  <a:pt x="2276" y="2364"/>
                </a:lnTo>
                <a:lnTo>
                  <a:pt x="3200" y="977"/>
                </a:lnTo>
                <a:lnTo>
                  <a:pt x="3206" y="992"/>
                </a:lnTo>
                <a:lnTo>
                  <a:pt x="3211" y="1003"/>
                </a:lnTo>
                <a:lnTo>
                  <a:pt x="3216" y="998"/>
                </a:lnTo>
                <a:lnTo>
                  <a:pt x="3226" y="972"/>
                </a:lnTo>
                <a:lnTo>
                  <a:pt x="3226" y="961"/>
                </a:lnTo>
                <a:lnTo>
                  <a:pt x="3206" y="946"/>
                </a:lnTo>
                <a:lnTo>
                  <a:pt x="3195" y="946"/>
                </a:lnTo>
                <a:lnTo>
                  <a:pt x="3190" y="946"/>
                </a:lnTo>
                <a:lnTo>
                  <a:pt x="3190" y="961"/>
                </a:lnTo>
                <a:lnTo>
                  <a:pt x="3200" y="977"/>
                </a:lnTo>
                <a:lnTo>
                  <a:pt x="2276" y="2364"/>
                </a:lnTo>
                <a:lnTo>
                  <a:pt x="3190" y="847"/>
                </a:lnTo>
                <a:lnTo>
                  <a:pt x="3195" y="857"/>
                </a:lnTo>
                <a:lnTo>
                  <a:pt x="3200" y="857"/>
                </a:lnTo>
                <a:lnTo>
                  <a:pt x="3200" y="852"/>
                </a:lnTo>
                <a:lnTo>
                  <a:pt x="3200" y="837"/>
                </a:lnTo>
                <a:lnTo>
                  <a:pt x="3195" y="831"/>
                </a:lnTo>
                <a:lnTo>
                  <a:pt x="3190" y="837"/>
                </a:lnTo>
                <a:lnTo>
                  <a:pt x="3185" y="842"/>
                </a:lnTo>
                <a:lnTo>
                  <a:pt x="3190" y="847"/>
                </a:lnTo>
                <a:lnTo>
                  <a:pt x="2276" y="2364"/>
                </a:lnTo>
                <a:lnTo>
                  <a:pt x="4369" y="2244"/>
                </a:lnTo>
                <a:lnTo>
                  <a:pt x="4364" y="2239"/>
                </a:lnTo>
                <a:lnTo>
                  <a:pt x="4359" y="2244"/>
                </a:lnTo>
                <a:lnTo>
                  <a:pt x="4354" y="2276"/>
                </a:lnTo>
                <a:lnTo>
                  <a:pt x="4349" y="2354"/>
                </a:lnTo>
                <a:lnTo>
                  <a:pt x="4349" y="2359"/>
                </a:lnTo>
                <a:lnTo>
                  <a:pt x="4354" y="2359"/>
                </a:lnTo>
                <a:lnTo>
                  <a:pt x="4369" y="2338"/>
                </a:lnTo>
                <a:lnTo>
                  <a:pt x="4375" y="2333"/>
                </a:lnTo>
                <a:lnTo>
                  <a:pt x="4375" y="2328"/>
                </a:lnTo>
                <a:lnTo>
                  <a:pt x="4369" y="2322"/>
                </a:lnTo>
                <a:lnTo>
                  <a:pt x="4369" y="2307"/>
                </a:lnTo>
                <a:lnTo>
                  <a:pt x="4369" y="2276"/>
                </a:lnTo>
                <a:lnTo>
                  <a:pt x="4369" y="2244"/>
                </a:lnTo>
                <a:lnTo>
                  <a:pt x="2276" y="2364"/>
                </a:lnTo>
                <a:lnTo>
                  <a:pt x="4385" y="1824"/>
                </a:lnTo>
                <a:lnTo>
                  <a:pt x="4380" y="1813"/>
                </a:lnTo>
                <a:lnTo>
                  <a:pt x="4380" y="1818"/>
                </a:lnTo>
                <a:lnTo>
                  <a:pt x="4369" y="1824"/>
                </a:lnTo>
                <a:lnTo>
                  <a:pt x="4369" y="1834"/>
                </a:lnTo>
                <a:lnTo>
                  <a:pt x="4375" y="1839"/>
                </a:lnTo>
                <a:lnTo>
                  <a:pt x="4390" y="1855"/>
                </a:lnTo>
                <a:lnTo>
                  <a:pt x="4395" y="1855"/>
                </a:lnTo>
                <a:lnTo>
                  <a:pt x="4395" y="1850"/>
                </a:lnTo>
                <a:lnTo>
                  <a:pt x="4380" y="1834"/>
                </a:lnTo>
                <a:lnTo>
                  <a:pt x="4375" y="1829"/>
                </a:lnTo>
                <a:lnTo>
                  <a:pt x="4380" y="1829"/>
                </a:lnTo>
                <a:lnTo>
                  <a:pt x="4385" y="1824"/>
                </a:lnTo>
                <a:lnTo>
                  <a:pt x="2276" y="2364"/>
                </a:lnTo>
                <a:lnTo>
                  <a:pt x="4380" y="385"/>
                </a:lnTo>
                <a:lnTo>
                  <a:pt x="4375" y="395"/>
                </a:lnTo>
                <a:lnTo>
                  <a:pt x="4380" y="405"/>
                </a:lnTo>
                <a:lnTo>
                  <a:pt x="4395" y="411"/>
                </a:lnTo>
                <a:lnTo>
                  <a:pt x="4395" y="353"/>
                </a:lnTo>
                <a:lnTo>
                  <a:pt x="4385" y="369"/>
                </a:lnTo>
                <a:lnTo>
                  <a:pt x="4380" y="385"/>
                </a:lnTo>
                <a:lnTo>
                  <a:pt x="2276" y="2364"/>
                </a:lnTo>
                <a:lnTo>
                  <a:pt x="4395" y="1434"/>
                </a:lnTo>
                <a:lnTo>
                  <a:pt x="4395" y="1424"/>
                </a:lnTo>
                <a:lnTo>
                  <a:pt x="4390" y="1424"/>
                </a:lnTo>
                <a:lnTo>
                  <a:pt x="4395" y="1434"/>
                </a:lnTo>
                <a:lnTo>
                  <a:pt x="2276" y="2364"/>
                </a:lnTo>
                <a:lnTo>
                  <a:pt x="3206" y="868"/>
                </a:lnTo>
                <a:lnTo>
                  <a:pt x="3216" y="868"/>
                </a:lnTo>
                <a:lnTo>
                  <a:pt x="3221" y="868"/>
                </a:lnTo>
                <a:lnTo>
                  <a:pt x="3216" y="863"/>
                </a:lnTo>
                <a:lnTo>
                  <a:pt x="3211" y="863"/>
                </a:lnTo>
                <a:lnTo>
                  <a:pt x="3221" y="857"/>
                </a:lnTo>
                <a:lnTo>
                  <a:pt x="3226" y="857"/>
                </a:lnTo>
                <a:lnTo>
                  <a:pt x="3221" y="852"/>
                </a:lnTo>
                <a:lnTo>
                  <a:pt x="3216" y="852"/>
                </a:lnTo>
                <a:lnTo>
                  <a:pt x="3216" y="847"/>
                </a:lnTo>
                <a:lnTo>
                  <a:pt x="3211" y="847"/>
                </a:lnTo>
                <a:lnTo>
                  <a:pt x="3211" y="852"/>
                </a:lnTo>
                <a:lnTo>
                  <a:pt x="3211" y="857"/>
                </a:lnTo>
                <a:lnTo>
                  <a:pt x="3206" y="863"/>
                </a:lnTo>
                <a:lnTo>
                  <a:pt x="3206" y="868"/>
                </a:lnTo>
                <a:lnTo>
                  <a:pt x="2276" y="2364"/>
                </a:lnTo>
                <a:lnTo>
                  <a:pt x="4375" y="1107"/>
                </a:lnTo>
                <a:lnTo>
                  <a:pt x="4380" y="1117"/>
                </a:lnTo>
                <a:lnTo>
                  <a:pt x="4390" y="1133"/>
                </a:lnTo>
                <a:lnTo>
                  <a:pt x="4390" y="1153"/>
                </a:lnTo>
                <a:lnTo>
                  <a:pt x="4375" y="1153"/>
                </a:lnTo>
                <a:lnTo>
                  <a:pt x="4369" y="1159"/>
                </a:lnTo>
                <a:lnTo>
                  <a:pt x="4375" y="1179"/>
                </a:lnTo>
                <a:lnTo>
                  <a:pt x="4380" y="1190"/>
                </a:lnTo>
                <a:lnTo>
                  <a:pt x="4395" y="1190"/>
                </a:lnTo>
                <a:lnTo>
                  <a:pt x="4395" y="1081"/>
                </a:lnTo>
                <a:lnTo>
                  <a:pt x="4375" y="1091"/>
                </a:lnTo>
                <a:lnTo>
                  <a:pt x="4369" y="1096"/>
                </a:lnTo>
                <a:lnTo>
                  <a:pt x="4375" y="1107"/>
                </a:lnTo>
                <a:lnTo>
                  <a:pt x="2276" y="2364"/>
                </a:lnTo>
                <a:lnTo>
                  <a:pt x="4390" y="2276"/>
                </a:lnTo>
                <a:lnTo>
                  <a:pt x="4395" y="2276"/>
                </a:lnTo>
                <a:lnTo>
                  <a:pt x="4395" y="2250"/>
                </a:lnTo>
                <a:lnTo>
                  <a:pt x="4385" y="2255"/>
                </a:lnTo>
                <a:lnTo>
                  <a:pt x="4380" y="2265"/>
                </a:lnTo>
                <a:lnTo>
                  <a:pt x="4385" y="2276"/>
                </a:lnTo>
                <a:lnTo>
                  <a:pt x="4385" y="2281"/>
                </a:lnTo>
                <a:lnTo>
                  <a:pt x="4390" y="2276"/>
                </a:lnTo>
                <a:lnTo>
                  <a:pt x="2276" y="2364"/>
                </a:lnTo>
                <a:lnTo>
                  <a:pt x="4177" y="1086"/>
                </a:lnTo>
                <a:lnTo>
                  <a:pt x="4177" y="1107"/>
                </a:lnTo>
                <a:lnTo>
                  <a:pt x="4182" y="1091"/>
                </a:lnTo>
                <a:lnTo>
                  <a:pt x="4177" y="1086"/>
                </a:lnTo>
                <a:lnTo>
                  <a:pt x="2276" y="2364"/>
                </a:lnTo>
                <a:lnTo>
                  <a:pt x="4240" y="972"/>
                </a:lnTo>
                <a:lnTo>
                  <a:pt x="4229" y="966"/>
                </a:lnTo>
                <a:lnTo>
                  <a:pt x="4229" y="972"/>
                </a:lnTo>
                <a:lnTo>
                  <a:pt x="4234" y="982"/>
                </a:lnTo>
                <a:lnTo>
                  <a:pt x="4234" y="987"/>
                </a:lnTo>
                <a:lnTo>
                  <a:pt x="4240" y="998"/>
                </a:lnTo>
                <a:lnTo>
                  <a:pt x="4240" y="1008"/>
                </a:lnTo>
                <a:lnTo>
                  <a:pt x="4240" y="1013"/>
                </a:lnTo>
                <a:lnTo>
                  <a:pt x="4240" y="1018"/>
                </a:lnTo>
                <a:lnTo>
                  <a:pt x="4240" y="1013"/>
                </a:lnTo>
                <a:lnTo>
                  <a:pt x="4240" y="972"/>
                </a:lnTo>
                <a:lnTo>
                  <a:pt x="2276" y="2364"/>
                </a:lnTo>
                <a:lnTo>
                  <a:pt x="4224" y="998"/>
                </a:lnTo>
                <a:lnTo>
                  <a:pt x="4219" y="1013"/>
                </a:lnTo>
                <a:lnTo>
                  <a:pt x="4214" y="1070"/>
                </a:lnTo>
                <a:lnTo>
                  <a:pt x="4214" y="1086"/>
                </a:lnTo>
                <a:lnTo>
                  <a:pt x="4219" y="1086"/>
                </a:lnTo>
                <a:lnTo>
                  <a:pt x="4224" y="998"/>
                </a:lnTo>
                <a:lnTo>
                  <a:pt x="2276" y="2364"/>
                </a:lnTo>
                <a:lnTo>
                  <a:pt x="4234" y="1065"/>
                </a:lnTo>
                <a:lnTo>
                  <a:pt x="4240" y="1055"/>
                </a:lnTo>
                <a:lnTo>
                  <a:pt x="4234" y="1024"/>
                </a:lnTo>
                <a:lnTo>
                  <a:pt x="4234" y="1018"/>
                </a:lnTo>
                <a:lnTo>
                  <a:pt x="4229" y="1039"/>
                </a:lnTo>
                <a:lnTo>
                  <a:pt x="4219" y="1070"/>
                </a:lnTo>
                <a:lnTo>
                  <a:pt x="4219" y="1086"/>
                </a:lnTo>
                <a:lnTo>
                  <a:pt x="4229" y="1081"/>
                </a:lnTo>
                <a:lnTo>
                  <a:pt x="4229" y="1091"/>
                </a:lnTo>
                <a:lnTo>
                  <a:pt x="4229" y="1102"/>
                </a:lnTo>
                <a:lnTo>
                  <a:pt x="4229" y="1096"/>
                </a:lnTo>
                <a:lnTo>
                  <a:pt x="4234" y="1065"/>
                </a:lnTo>
                <a:lnTo>
                  <a:pt x="2276" y="2364"/>
                </a:lnTo>
                <a:lnTo>
                  <a:pt x="4156" y="1003"/>
                </a:lnTo>
                <a:lnTo>
                  <a:pt x="4162" y="1013"/>
                </a:lnTo>
                <a:lnTo>
                  <a:pt x="4162" y="1003"/>
                </a:lnTo>
                <a:lnTo>
                  <a:pt x="4162" y="998"/>
                </a:lnTo>
                <a:lnTo>
                  <a:pt x="4156" y="1003"/>
                </a:lnTo>
                <a:lnTo>
                  <a:pt x="2276" y="2364"/>
                </a:lnTo>
                <a:lnTo>
                  <a:pt x="4203" y="1138"/>
                </a:lnTo>
                <a:lnTo>
                  <a:pt x="4214" y="1190"/>
                </a:lnTo>
                <a:lnTo>
                  <a:pt x="4214" y="1185"/>
                </a:lnTo>
                <a:lnTo>
                  <a:pt x="4203" y="1122"/>
                </a:lnTo>
                <a:lnTo>
                  <a:pt x="4203" y="1138"/>
                </a:lnTo>
                <a:lnTo>
                  <a:pt x="2276" y="2364"/>
                </a:lnTo>
                <a:lnTo>
                  <a:pt x="4167" y="1159"/>
                </a:lnTo>
                <a:lnTo>
                  <a:pt x="4156" y="1050"/>
                </a:lnTo>
                <a:lnTo>
                  <a:pt x="4162" y="1143"/>
                </a:lnTo>
                <a:lnTo>
                  <a:pt x="4167" y="1159"/>
                </a:lnTo>
                <a:lnTo>
                  <a:pt x="2276" y="2364"/>
                </a:lnTo>
                <a:lnTo>
                  <a:pt x="4110" y="909"/>
                </a:lnTo>
                <a:lnTo>
                  <a:pt x="4110" y="894"/>
                </a:lnTo>
                <a:lnTo>
                  <a:pt x="4104" y="904"/>
                </a:lnTo>
                <a:lnTo>
                  <a:pt x="4110" y="909"/>
                </a:lnTo>
                <a:lnTo>
                  <a:pt x="2276" y="2364"/>
                </a:lnTo>
                <a:lnTo>
                  <a:pt x="4146" y="961"/>
                </a:lnTo>
                <a:lnTo>
                  <a:pt x="4146" y="972"/>
                </a:lnTo>
                <a:lnTo>
                  <a:pt x="4151" y="951"/>
                </a:lnTo>
                <a:lnTo>
                  <a:pt x="4146" y="940"/>
                </a:lnTo>
                <a:lnTo>
                  <a:pt x="4141" y="935"/>
                </a:lnTo>
                <a:lnTo>
                  <a:pt x="4141" y="956"/>
                </a:lnTo>
                <a:lnTo>
                  <a:pt x="4146" y="982"/>
                </a:lnTo>
                <a:lnTo>
                  <a:pt x="4146" y="977"/>
                </a:lnTo>
                <a:lnTo>
                  <a:pt x="4146" y="972"/>
                </a:lnTo>
                <a:lnTo>
                  <a:pt x="4146" y="961"/>
                </a:lnTo>
                <a:lnTo>
                  <a:pt x="2276" y="2364"/>
                </a:lnTo>
                <a:lnTo>
                  <a:pt x="3741" y="63"/>
                </a:lnTo>
                <a:lnTo>
                  <a:pt x="3736" y="68"/>
                </a:lnTo>
                <a:lnTo>
                  <a:pt x="3741" y="68"/>
                </a:lnTo>
                <a:lnTo>
                  <a:pt x="3741" y="63"/>
                </a:lnTo>
                <a:lnTo>
                  <a:pt x="2276" y="2364"/>
                </a:lnTo>
                <a:lnTo>
                  <a:pt x="3730" y="31"/>
                </a:lnTo>
                <a:lnTo>
                  <a:pt x="3730" y="37"/>
                </a:lnTo>
                <a:lnTo>
                  <a:pt x="3736" y="42"/>
                </a:lnTo>
                <a:lnTo>
                  <a:pt x="3736" y="37"/>
                </a:lnTo>
                <a:lnTo>
                  <a:pt x="3741" y="37"/>
                </a:lnTo>
                <a:lnTo>
                  <a:pt x="3746" y="31"/>
                </a:lnTo>
                <a:lnTo>
                  <a:pt x="3746" y="26"/>
                </a:lnTo>
                <a:lnTo>
                  <a:pt x="3746" y="21"/>
                </a:lnTo>
                <a:lnTo>
                  <a:pt x="3746" y="16"/>
                </a:lnTo>
                <a:lnTo>
                  <a:pt x="3741" y="16"/>
                </a:lnTo>
                <a:lnTo>
                  <a:pt x="3736" y="16"/>
                </a:lnTo>
                <a:lnTo>
                  <a:pt x="3736" y="21"/>
                </a:lnTo>
                <a:lnTo>
                  <a:pt x="3730" y="21"/>
                </a:lnTo>
                <a:lnTo>
                  <a:pt x="3730" y="26"/>
                </a:lnTo>
                <a:lnTo>
                  <a:pt x="3730" y="31"/>
                </a:lnTo>
                <a:lnTo>
                  <a:pt x="2276" y="2364"/>
                </a:lnTo>
                <a:lnTo>
                  <a:pt x="3777" y="37"/>
                </a:lnTo>
                <a:lnTo>
                  <a:pt x="3777" y="42"/>
                </a:lnTo>
                <a:lnTo>
                  <a:pt x="3782" y="42"/>
                </a:lnTo>
                <a:lnTo>
                  <a:pt x="3782" y="37"/>
                </a:lnTo>
                <a:lnTo>
                  <a:pt x="3777" y="37"/>
                </a:lnTo>
                <a:lnTo>
                  <a:pt x="2276" y="2364"/>
                </a:lnTo>
                <a:lnTo>
                  <a:pt x="4037" y="265"/>
                </a:lnTo>
                <a:lnTo>
                  <a:pt x="4037" y="270"/>
                </a:lnTo>
                <a:lnTo>
                  <a:pt x="4042" y="270"/>
                </a:lnTo>
                <a:lnTo>
                  <a:pt x="4042" y="265"/>
                </a:lnTo>
                <a:lnTo>
                  <a:pt x="4037" y="265"/>
                </a:lnTo>
                <a:lnTo>
                  <a:pt x="2276" y="2364"/>
                </a:lnTo>
                <a:lnTo>
                  <a:pt x="4307" y="961"/>
                </a:lnTo>
                <a:lnTo>
                  <a:pt x="4281" y="1102"/>
                </a:lnTo>
                <a:lnTo>
                  <a:pt x="4271" y="1081"/>
                </a:lnTo>
                <a:lnTo>
                  <a:pt x="4271" y="1091"/>
                </a:lnTo>
                <a:lnTo>
                  <a:pt x="4271" y="1096"/>
                </a:lnTo>
                <a:lnTo>
                  <a:pt x="4271" y="1091"/>
                </a:lnTo>
                <a:lnTo>
                  <a:pt x="4266" y="1086"/>
                </a:lnTo>
                <a:lnTo>
                  <a:pt x="4271" y="1133"/>
                </a:lnTo>
                <a:lnTo>
                  <a:pt x="4271" y="1148"/>
                </a:lnTo>
                <a:lnTo>
                  <a:pt x="4276" y="1143"/>
                </a:lnTo>
                <a:lnTo>
                  <a:pt x="4276" y="1133"/>
                </a:lnTo>
                <a:lnTo>
                  <a:pt x="4281" y="1164"/>
                </a:lnTo>
                <a:lnTo>
                  <a:pt x="4286" y="1190"/>
                </a:lnTo>
                <a:lnTo>
                  <a:pt x="4286" y="1247"/>
                </a:lnTo>
                <a:lnTo>
                  <a:pt x="4286" y="1263"/>
                </a:lnTo>
                <a:lnTo>
                  <a:pt x="4292" y="1257"/>
                </a:lnTo>
                <a:lnTo>
                  <a:pt x="4292" y="1268"/>
                </a:lnTo>
                <a:lnTo>
                  <a:pt x="4292" y="1257"/>
                </a:lnTo>
                <a:lnTo>
                  <a:pt x="4292" y="1237"/>
                </a:lnTo>
                <a:lnTo>
                  <a:pt x="4302" y="1273"/>
                </a:lnTo>
                <a:lnTo>
                  <a:pt x="4307" y="1263"/>
                </a:lnTo>
                <a:lnTo>
                  <a:pt x="4312" y="1242"/>
                </a:lnTo>
                <a:lnTo>
                  <a:pt x="4312" y="1200"/>
                </a:lnTo>
                <a:lnTo>
                  <a:pt x="4302" y="1148"/>
                </a:lnTo>
                <a:lnTo>
                  <a:pt x="4297" y="1122"/>
                </a:lnTo>
                <a:lnTo>
                  <a:pt x="4281" y="1102"/>
                </a:lnTo>
                <a:lnTo>
                  <a:pt x="4312" y="956"/>
                </a:lnTo>
                <a:lnTo>
                  <a:pt x="4307" y="961"/>
                </a:lnTo>
                <a:lnTo>
                  <a:pt x="2276" y="2364"/>
                </a:lnTo>
                <a:lnTo>
                  <a:pt x="4276" y="1034"/>
                </a:lnTo>
                <a:lnTo>
                  <a:pt x="4276" y="1013"/>
                </a:lnTo>
                <a:lnTo>
                  <a:pt x="4271" y="998"/>
                </a:lnTo>
                <a:lnTo>
                  <a:pt x="4255" y="982"/>
                </a:lnTo>
                <a:lnTo>
                  <a:pt x="4240" y="972"/>
                </a:lnTo>
                <a:lnTo>
                  <a:pt x="4245" y="987"/>
                </a:lnTo>
                <a:lnTo>
                  <a:pt x="4245" y="1003"/>
                </a:lnTo>
                <a:lnTo>
                  <a:pt x="4245" y="998"/>
                </a:lnTo>
                <a:lnTo>
                  <a:pt x="4250" y="982"/>
                </a:lnTo>
                <a:lnTo>
                  <a:pt x="4250" y="998"/>
                </a:lnTo>
                <a:lnTo>
                  <a:pt x="4250" y="1024"/>
                </a:lnTo>
                <a:lnTo>
                  <a:pt x="4245" y="1050"/>
                </a:lnTo>
                <a:lnTo>
                  <a:pt x="4250" y="1060"/>
                </a:lnTo>
                <a:lnTo>
                  <a:pt x="4255" y="1055"/>
                </a:lnTo>
                <a:lnTo>
                  <a:pt x="4255" y="1086"/>
                </a:lnTo>
                <a:lnTo>
                  <a:pt x="4260" y="1122"/>
                </a:lnTo>
                <a:lnTo>
                  <a:pt x="4260" y="1128"/>
                </a:lnTo>
                <a:lnTo>
                  <a:pt x="4260" y="1122"/>
                </a:lnTo>
                <a:lnTo>
                  <a:pt x="4260" y="1107"/>
                </a:lnTo>
                <a:lnTo>
                  <a:pt x="4260" y="1060"/>
                </a:lnTo>
                <a:lnTo>
                  <a:pt x="4260" y="1050"/>
                </a:lnTo>
                <a:lnTo>
                  <a:pt x="4266" y="1070"/>
                </a:lnTo>
                <a:lnTo>
                  <a:pt x="4276" y="1034"/>
                </a:lnTo>
                <a:lnTo>
                  <a:pt x="2276" y="2364"/>
                </a:lnTo>
                <a:lnTo>
                  <a:pt x="4307" y="1361"/>
                </a:lnTo>
                <a:lnTo>
                  <a:pt x="4307" y="1382"/>
                </a:lnTo>
                <a:lnTo>
                  <a:pt x="4307" y="1372"/>
                </a:lnTo>
                <a:lnTo>
                  <a:pt x="4307" y="1361"/>
                </a:lnTo>
                <a:lnTo>
                  <a:pt x="2276" y="2364"/>
                </a:lnTo>
                <a:lnTo>
                  <a:pt x="4286" y="1263"/>
                </a:lnTo>
                <a:lnTo>
                  <a:pt x="4281" y="1190"/>
                </a:lnTo>
                <a:lnTo>
                  <a:pt x="4286" y="1252"/>
                </a:lnTo>
                <a:lnTo>
                  <a:pt x="4286" y="1263"/>
                </a:lnTo>
                <a:lnTo>
                  <a:pt x="2276" y="2364"/>
                </a:lnTo>
                <a:lnTo>
                  <a:pt x="31" y="1434"/>
                </a:lnTo>
                <a:lnTo>
                  <a:pt x="37" y="1434"/>
                </a:lnTo>
                <a:lnTo>
                  <a:pt x="37" y="1429"/>
                </a:lnTo>
                <a:lnTo>
                  <a:pt x="31" y="1434"/>
                </a:lnTo>
                <a:lnTo>
                  <a:pt x="2276" y="2364"/>
                </a:lnTo>
                <a:lnTo>
                  <a:pt x="16" y="1418"/>
                </a:lnTo>
                <a:lnTo>
                  <a:pt x="16" y="1413"/>
                </a:lnTo>
                <a:lnTo>
                  <a:pt x="0" y="1418"/>
                </a:lnTo>
                <a:lnTo>
                  <a:pt x="0" y="1429"/>
                </a:lnTo>
                <a:lnTo>
                  <a:pt x="11" y="1424"/>
                </a:lnTo>
                <a:lnTo>
                  <a:pt x="16" y="1418"/>
                </a:lnTo>
                <a:lnTo>
                  <a:pt x="2276" y="2364"/>
                </a:lnTo>
                <a:lnTo>
                  <a:pt x="11" y="1424"/>
                </a:lnTo>
                <a:lnTo>
                  <a:pt x="16" y="1424"/>
                </a:lnTo>
                <a:lnTo>
                  <a:pt x="21" y="1418"/>
                </a:lnTo>
                <a:lnTo>
                  <a:pt x="11" y="1424"/>
                </a:lnTo>
                <a:lnTo>
                  <a:pt x="2276" y="2364"/>
                </a:lnTo>
                <a:lnTo>
                  <a:pt x="11" y="1424"/>
                </a:lnTo>
                <a:lnTo>
                  <a:pt x="16" y="1418"/>
                </a:lnTo>
                <a:lnTo>
                  <a:pt x="16" y="1424"/>
                </a:lnTo>
                <a:lnTo>
                  <a:pt x="11" y="1424"/>
                </a:lnTo>
                <a:lnTo>
                  <a:pt x="2276" y="2364"/>
                </a:lnTo>
                <a:lnTo>
                  <a:pt x="63" y="1450"/>
                </a:lnTo>
                <a:lnTo>
                  <a:pt x="52" y="1455"/>
                </a:lnTo>
                <a:lnTo>
                  <a:pt x="57" y="1455"/>
                </a:lnTo>
                <a:lnTo>
                  <a:pt x="63" y="1450"/>
                </a:lnTo>
                <a:lnTo>
                  <a:pt x="2276" y="2364"/>
                </a:lnTo>
                <a:lnTo>
                  <a:pt x="42" y="1434"/>
                </a:lnTo>
                <a:lnTo>
                  <a:pt x="52" y="1429"/>
                </a:lnTo>
                <a:lnTo>
                  <a:pt x="57" y="1429"/>
                </a:lnTo>
                <a:lnTo>
                  <a:pt x="52" y="1429"/>
                </a:lnTo>
                <a:lnTo>
                  <a:pt x="42" y="1434"/>
                </a:lnTo>
                <a:lnTo>
                  <a:pt x="2276" y="2364"/>
                </a:lnTo>
                <a:lnTo>
                  <a:pt x="135" y="1476"/>
                </a:lnTo>
                <a:lnTo>
                  <a:pt x="125" y="1481"/>
                </a:lnTo>
                <a:lnTo>
                  <a:pt x="130" y="1481"/>
                </a:lnTo>
                <a:lnTo>
                  <a:pt x="135" y="1476"/>
                </a:lnTo>
                <a:lnTo>
                  <a:pt x="2276" y="2364"/>
                </a:lnTo>
                <a:lnTo>
                  <a:pt x="0" y="1450"/>
                </a:lnTo>
                <a:lnTo>
                  <a:pt x="5" y="1444"/>
                </a:lnTo>
                <a:lnTo>
                  <a:pt x="16" y="1444"/>
                </a:lnTo>
                <a:lnTo>
                  <a:pt x="16" y="1439"/>
                </a:lnTo>
                <a:lnTo>
                  <a:pt x="0" y="1450"/>
                </a:lnTo>
                <a:lnTo>
                  <a:pt x="2276" y="2364"/>
                </a:lnTo>
                <a:lnTo>
                  <a:pt x="42" y="1408"/>
                </a:lnTo>
                <a:lnTo>
                  <a:pt x="47" y="1403"/>
                </a:lnTo>
                <a:lnTo>
                  <a:pt x="42" y="1403"/>
                </a:lnTo>
                <a:lnTo>
                  <a:pt x="42" y="1408"/>
                </a:lnTo>
                <a:lnTo>
                  <a:pt x="2276" y="2364"/>
                </a:lnTo>
                <a:lnTo>
                  <a:pt x="229" y="1330"/>
                </a:lnTo>
                <a:lnTo>
                  <a:pt x="229" y="1325"/>
                </a:lnTo>
                <a:lnTo>
                  <a:pt x="224" y="1325"/>
                </a:lnTo>
                <a:lnTo>
                  <a:pt x="218" y="1330"/>
                </a:lnTo>
                <a:lnTo>
                  <a:pt x="213" y="1335"/>
                </a:lnTo>
                <a:lnTo>
                  <a:pt x="218" y="1335"/>
                </a:lnTo>
                <a:lnTo>
                  <a:pt x="213" y="1335"/>
                </a:lnTo>
                <a:lnTo>
                  <a:pt x="218" y="1335"/>
                </a:lnTo>
                <a:lnTo>
                  <a:pt x="224" y="1335"/>
                </a:lnTo>
                <a:lnTo>
                  <a:pt x="229" y="1330"/>
                </a:lnTo>
                <a:lnTo>
                  <a:pt x="2276" y="2364"/>
                </a:lnTo>
                <a:lnTo>
                  <a:pt x="156" y="1387"/>
                </a:lnTo>
                <a:lnTo>
                  <a:pt x="161" y="1387"/>
                </a:lnTo>
                <a:lnTo>
                  <a:pt x="161" y="1382"/>
                </a:lnTo>
                <a:lnTo>
                  <a:pt x="166" y="1377"/>
                </a:lnTo>
                <a:lnTo>
                  <a:pt x="161" y="1377"/>
                </a:lnTo>
                <a:lnTo>
                  <a:pt x="156" y="1377"/>
                </a:lnTo>
                <a:lnTo>
                  <a:pt x="151" y="1377"/>
                </a:lnTo>
                <a:lnTo>
                  <a:pt x="151" y="1382"/>
                </a:lnTo>
                <a:lnTo>
                  <a:pt x="146" y="1382"/>
                </a:lnTo>
                <a:lnTo>
                  <a:pt x="146" y="1387"/>
                </a:lnTo>
                <a:lnTo>
                  <a:pt x="146" y="1392"/>
                </a:lnTo>
                <a:lnTo>
                  <a:pt x="146" y="1387"/>
                </a:lnTo>
                <a:lnTo>
                  <a:pt x="146" y="1392"/>
                </a:lnTo>
                <a:lnTo>
                  <a:pt x="151" y="1392"/>
                </a:lnTo>
                <a:lnTo>
                  <a:pt x="151" y="1387"/>
                </a:lnTo>
                <a:lnTo>
                  <a:pt x="151" y="1392"/>
                </a:lnTo>
                <a:lnTo>
                  <a:pt x="151" y="1387"/>
                </a:lnTo>
                <a:lnTo>
                  <a:pt x="156" y="1387"/>
                </a:lnTo>
                <a:lnTo>
                  <a:pt x="2276" y="2364"/>
                </a:lnTo>
                <a:lnTo>
                  <a:pt x="172" y="1398"/>
                </a:lnTo>
                <a:lnTo>
                  <a:pt x="166" y="1403"/>
                </a:lnTo>
                <a:lnTo>
                  <a:pt x="156" y="1408"/>
                </a:lnTo>
                <a:lnTo>
                  <a:pt x="161" y="1408"/>
                </a:lnTo>
                <a:lnTo>
                  <a:pt x="161" y="1413"/>
                </a:lnTo>
                <a:lnTo>
                  <a:pt x="166" y="1408"/>
                </a:lnTo>
                <a:lnTo>
                  <a:pt x="161" y="1408"/>
                </a:lnTo>
                <a:lnTo>
                  <a:pt x="172" y="1403"/>
                </a:lnTo>
                <a:lnTo>
                  <a:pt x="172" y="1398"/>
                </a:lnTo>
                <a:lnTo>
                  <a:pt x="2276" y="2364"/>
                </a:lnTo>
                <a:lnTo>
                  <a:pt x="146" y="1341"/>
                </a:lnTo>
                <a:lnTo>
                  <a:pt x="151" y="1341"/>
                </a:lnTo>
                <a:lnTo>
                  <a:pt x="151" y="1335"/>
                </a:lnTo>
                <a:lnTo>
                  <a:pt x="156" y="1335"/>
                </a:lnTo>
                <a:lnTo>
                  <a:pt x="151" y="1335"/>
                </a:lnTo>
                <a:lnTo>
                  <a:pt x="146" y="1335"/>
                </a:lnTo>
                <a:lnTo>
                  <a:pt x="146" y="1341"/>
                </a:lnTo>
                <a:lnTo>
                  <a:pt x="2276" y="2364"/>
                </a:lnTo>
                <a:lnTo>
                  <a:pt x="94" y="1429"/>
                </a:lnTo>
                <a:lnTo>
                  <a:pt x="99" y="1429"/>
                </a:lnTo>
                <a:lnTo>
                  <a:pt x="99" y="1424"/>
                </a:lnTo>
                <a:lnTo>
                  <a:pt x="99" y="1418"/>
                </a:lnTo>
                <a:lnTo>
                  <a:pt x="89" y="1424"/>
                </a:lnTo>
                <a:lnTo>
                  <a:pt x="89" y="1429"/>
                </a:lnTo>
                <a:lnTo>
                  <a:pt x="83" y="1429"/>
                </a:lnTo>
                <a:lnTo>
                  <a:pt x="89" y="1429"/>
                </a:lnTo>
                <a:lnTo>
                  <a:pt x="94" y="1429"/>
                </a:lnTo>
                <a:lnTo>
                  <a:pt x="2276" y="2364"/>
                </a:lnTo>
                <a:lnTo>
                  <a:pt x="125" y="1418"/>
                </a:lnTo>
                <a:lnTo>
                  <a:pt x="114" y="1429"/>
                </a:lnTo>
                <a:lnTo>
                  <a:pt x="114" y="1424"/>
                </a:lnTo>
                <a:lnTo>
                  <a:pt x="114" y="1429"/>
                </a:lnTo>
                <a:lnTo>
                  <a:pt x="99" y="1429"/>
                </a:lnTo>
                <a:lnTo>
                  <a:pt x="99" y="1434"/>
                </a:lnTo>
                <a:lnTo>
                  <a:pt x="94" y="1434"/>
                </a:lnTo>
                <a:lnTo>
                  <a:pt x="99" y="1434"/>
                </a:lnTo>
                <a:lnTo>
                  <a:pt x="94" y="1439"/>
                </a:lnTo>
                <a:lnTo>
                  <a:pt x="99" y="1439"/>
                </a:lnTo>
                <a:lnTo>
                  <a:pt x="109" y="1434"/>
                </a:lnTo>
                <a:lnTo>
                  <a:pt x="114" y="1429"/>
                </a:lnTo>
                <a:lnTo>
                  <a:pt x="125" y="1424"/>
                </a:lnTo>
                <a:lnTo>
                  <a:pt x="125" y="1418"/>
                </a:lnTo>
                <a:lnTo>
                  <a:pt x="2276" y="2364"/>
                </a:lnTo>
                <a:lnTo>
                  <a:pt x="166" y="1341"/>
                </a:lnTo>
                <a:lnTo>
                  <a:pt x="166" y="1335"/>
                </a:lnTo>
                <a:lnTo>
                  <a:pt x="161" y="1335"/>
                </a:lnTo>
                <a:lnTo>
                  <a:pt x="156" y="1335"/>
                </a:lnTo>
                <a:lnTo>
                  <a:pt x="156" y="1341"/>
                </a:lnTo>
                <a:lnTo>
                  <a:pt x="151" y="1341"/>
                </a:lnTo>
                <a:lnTo>
                  <a:pt x="156" y="1346"/>
                </a:lnTo>
                <a:lnTo>
                  <a:pt x="161" y="1346"/>
                </a:lnTo>
                <a:lnTo>
                  <a:pt x="166" y="1341"/>
                </a:lnTo>
                <a:lnTo>
                  <a:pt x="2276" y="2364"/>
                </a:lnTo>
                <a:lnTo>
                  <a:pt x="114" y="1387"/>
                </a:lnTo>
                <a:lnTo>
                  <a:pt x="120" y="1387"/>
                </a:lnTo>
                <a:lnTo>
                  <a:pt x="125" y="1387"/>
                </a:lnTo>
                <a:lnTo>
                  <a:pt x="130" y="1382"/>
                </a:lnTo>
                <a:lnTo>
                  <a:pt x="135" y="1377"/>
                </a:lnTo>
                <a:lnTo>
                  <a:pt x="125" y="1377"/>
                </a:lnTo>
                <a:lnTo>
                  <a:pt x="120" y="1382"/>
                </a:lnTo>
                <a:lnTo>
                  <a:pt x="114" y="1382"/>
                </a:lnTo>
                <a:lnTo>
                  <a:pt x="114" y="1387"/>
                </a:lnTo>
                <a:lnTo>
                  <a:pt x="2276" y="2364"/>
                </a:lnTo>
                <a:lnTo>
                  <a:pt x="3076" y="2359"/>
                </a:lnTo>
                <a:lnTo>
                  <a:pt x="3081" y="2338"/>
                </a:lnTo>
                <a:lnTo>
                  <a:pt x="3081" y="2328"/>
                </a:lnTo>
                <a:lnTo>
                  <a:pt x="3071" y="2317"/>
                </a:lnTo>
                <a:lnTo>
                  <a:pt x="3065" y="2317"/>
                </a:lnTo>
                <a:lnTo>
                  <a:pt x="3065" y="2343"/>
                </a:lnTo>
                <a:lnTo>
                  <a:pt x="3071" y="2359"/>
                </a:lnTo>
                <a:lnTo>
                  <a:pt x="3076" y="2359"/>
                </a:lnTo>
                <a:lnTo>
                  <a:pt x="2276" y="2364"/>
                </a:lnTo>
                <a:lnTo>
                  <a:pt x="3200" y="1990"/>
                </a:lnTo>
                <a:lnTo>
                  <a:pt x="3195" y="2000"/>
                </a:lnTo>
                <a:lnTo>
                  <a:pt x="3195" y="2011"/>
                </a:lnTo>
                <a:lnTo>
                  <a:pt x="3211" y="1985"/>
                </a:lnTo>
                <a:lnTo>
                  <a:pt x="3200" y="1990"/>
                </a:lnTo>
                <a:lnTo>
                  <a:pt x="2276" y="2364"/>
                </a:lnTo>
                <a:lnTo>
                  <a:pt x="3221" y="2016"/>
                </a:lnTo>
                <a:lnTo>
                  <a:pt x="3200" y="2021"/>
                </a:lnTo>
                <a:lnTo>
                  <a:pt x="3206" y="2031"/>
                </a:lnTo>
                <a:lnTo>
                  <a:pt x="3221" y="2016"/>
                </a:lnTo>
                <a:lnTo>
                  <a:pt x="2276" y="2364"/>
                </a:lnTo>
                <a:lnTo>
                  <a:pt x="3206" y="1912"/>
                </a:lnTo>
                <a:lnTo>
                  <a:pt x="3185" y="1912"/>
                </a:lnTo>
                <a:lnTo>
                  <a:pt x="3175" y="1902"/>
                </a:lnTo>
                <a:lnTo>
                  <a:pt x="3169" y="1896"/>
                </a:lnTo>
                <a:lnTo>
                  <a:pt x="3169" y="1907"/>
                </a:lnTo>
                <a:lnTo>
                  <a:pt x="3175" y="1917"/>
                </a:lnTo>
                <a:lnTo>
                  <a:pt x="3180" y="1933"/>
                </a:lnTo>
                <a:lnTo>
                  <a:pt x="3185" y="1948"/>
                </a:lnTo>
                <a:lnTo>
                  <a:pt x="3180" y="1969"/>
                </a:lnTo>
                <a:lnTo>
                  <a:pt x="3180" y="1979"/>
                </a:lnTo>
                <a:lnTo>
                  <a:pt x="3190" y="1969"/>
                </a:lnTo>
                <a:lnTo>
                  <a:pt x="3195" y="1964"/>
                </a:lnTo>
                <a:lnTo>
                  <a:pt x="3206" y="1964"/>
                </a:lnTo>
                <a:lnTo>
                  <a:pt x="3211" y="1969"/>
                </a:lnTo>
                <a:lnTo>
                  <a:pt x="3216" y="1964"/>
                </a:lnTo>
                <a:lnTo>
                  <a:pt x="3226" y="1954"/>
                </a:lnTo>
                <a:lnTo>
                  <a:pt x="3237" y="1938"/>
                </a:lnTo>
                <a:lnTo>
                  <a:pt x="3232" y="1933"/>
                </a:lnTo>
                <a:lnTo>
                  <a:pt x="3226" y="1938"/>
                </a:lnTo>
                <a:lnTo>
                  <a:pt x="3211" y="1948"/>
                </a:lnTo>
                <a:lnTo>
                  <a:pt x="3211" y="1943"/>
                </a:lnTo>
                <a:lnTo>
                  <a:pt x="3211" y="1938"/>
                </a:lnTo>
                <a:lnTo>
                  <a:pt x="3221" y="1907"/>
                </a:lnTo>
                <a:lnTo>
                  <a:pt x="3206" y="1912"/>
                </a:lnTo>
                <a:lnTo>
                  <a:pt x="2276" y="2364"/>
                </a:lnTo>
                <a:lnTo>
                  <a:pt x="322" y="2322"/>
                </a:lnTo>
                <a:lnTo>
                  <a:pt x="327" y="2317"/>
                </a:lnTo>
                <a:lnTo>
                  <a:pt x="327" y="2302"/>
                </a:lnTo>
                <a:lnTo>
                  <a:pt x="327" y="2291"/>
                </a:lnTo>
                <a:lnTo>
                  <a:pt x="322" y="2307"/>
                </a:lnTo>
                <a:lnTo>
                  <a:pt x="322" y="2322"/>
                </a:lnTo>
                <a:lnTo>
                  <a:pt x="2276" y="2364"/>
                </a:lnTo>
                <a:lnTo>
                  <a:pt x="3029" y="1979"/>
                </a:lnTo>
                <a:lnTo>
                  <a:pt x="3029" y="1969"/>
                </a:lnTo>
                <a:lnTo>
                  <a:pt x="3034" y="1959"/>
                </a:lnTo>
                <a:lnTo>
                  <a:pt x="3034" y="1954"/>
                </a:lnTo>
                <a:lnTo>
                  <a:pt x="3034" y="1948"/>
                </a:lnTo>
                <a:lnTo>
                  <a:pt x="3024" y="1954"/>
                </a:lnTo>
                <a:lnTo>
                  <a:pt x="3019" y="1959"/>
                </a:lnTo>
                <a:lnTo>
                  <a:pt x="3019" y="1964"/>
                </a:lnTo>
                <a:lnTo>
                  <a:pt x="3024" y="1964"/>
                </a:lnTo>
                <a:lnTo>
                  <a:pt x="3024" y="1969"/>
                </a:lnTo>
                <a:lnTo>
                  <a:pt x="3024" y="1979"/>
                </a:lnTo>
                <a:lnTo>
                  <a:pt x="3019" y="1985"/>
                </a:lnTo>
                <a:lnTo>
                  <a:pt x="3029" y="1979"/>
                </a:lnTo>
                <a:lnTo>
                  <a:pt x="2276" y="2364"/>
                </a:lnTo>
                <a:lnTo>
                  <a:pt x="63" y="1398"/>
                </a:lnTo>
                <a:lnTo>
                  <a:pt x="63" y="1392"/>
                </a:lnTo>
                <a:lnTo>
                  <a:pt x="57" y="1392"/>
                </a:lnTo>
                <a:lnTo>
                  <a:pt x="63" y="1398"/>
                </a:lnTo>
                <a:lnTo>
                  <a:pt x="57" y="1398"/>
                </a:lnTo>
                <a:lnTo>
                  <a:pt x="63" y="1398"/>
                </a:lnTo>
                <a:lnTo>
                  <a:pt x="2276" y="2364"/>
                </a:lnTo>
                <a:lnTo>
                  <a:pt x="3388" y="1195"/>
                </a:lnTo>
                <a:lnTo>
                  <a:pt x="3393" y="1153"/>
                </a:lnTo>
                <a:lnTo>
                  <a:pt x="3382" y="1190"/>
                </a:lnTo>
                <a:lnTo>
                  <a:pt x="3377" y="1211"/>
                </a:lnTo>
                <a:lnTo>
                  <a:pt x="3377" y="1221"/>
                </a:lnTo>
                <a:lnTo>
                  <a:pt x="3382" y="1216"/>
                </a:lnTo>
                <a:lnTo>
                  <a:pt x="3388" y="1195"/>
                </a:lnTo>
                <a:lnTo>
                  <a:pt x="2276" y="2364"/>
                </a:lnTo>
                <a:lnTo>
                  <a:pt x="3465" y="1128"/>
                </a:lnTo>
                <a:lnTo>
                  <a:pt x="3471" y="1107"/>
                </a:lnTo>
                <a:lnTo>
                  <a:pt x="3476" y="1102"/>
                </a:lnTo>
                <a:lnTo>
                  <a:pt x="3481" y="1102"/>
                </a:lnTo>
                <a:lnTo>
                  <a:pt x="3481" y="1086"/>
                </a:lnTo>
                <a:lnTo>
                  <a:pt x="3481" y="1076"/>
                </a:lnTo>
                <a:lnTo>
                  <a:pt x="3476" y="1076"/>
                </a:lnTo>
                <a:lnTo>
                  <a:pt x="3476" y="1086"/>
                </a:lnTo>
                <a:lnTo>
                  <a:pt x="3471" y="1076"/>
                </a:lnTo>
                <a:lnTo>
                  <a:pt x="3471" y="1060"/>
                </a:lnTo>
                <a:lnTo>
                  <a:pt x="3465" y="1091"/>
                </a:lnTo>
                <a:lnTo>
                  <a:pt x="3460" y="1122"/>
                </a:lnTo>
                <a:lnTo>
                  <a:pt x="3465" y="1128"/>
                </a:lnTo>
                <a:lnTo>
                  <a:pt x="2276" y="2364"/>
                </a:lnTo>
                <a:lnTo>
                  <a:pt x="3263" y="1699"/>
                </a:lnTo>
                <a:lnTo>
                  <a:pt x="3263" y="1694"/>
                </a:lnTo>
                <a:lnTo>
                  <a:pt x="3252" y="1694"/>
                </a:lnTo>
                <a:lnTo>
                  <a:pt x="3237" y="1704"/>
                </a:lnTo>
                <a:lnTo>
                  <a:pt x="3232" y="1720"/>
                </a:lnTo>
                <a:lnTo>
                  <a:pt x="3242" y="1715"/>
                </a:lnTo>
                <a:lnTo>
                  <a:pt x="3263" y="1699"/>
                </a:lnTo>
                <a:lnTo>
                  <a:pt x="2276" y="2364"/>
                </a:lnTo>
                <a:lnTo>
                  <a:pt x="3237" y="2047"/>
                </a:lnTo>
                <a:lnTo>
                  <a:pt x="3247" y="2047"/>
                </a:lnTo>
                <a:lnTo>
                  <a:pt x="3237" y="2037"/>
                </a:lnTo>
                <a:lnTo>
                  <a:pt x="3226" y="2031"/>
                </a:lnTo>
                <a:lnTo>
                  <a:pt x="3226" y="2026"/>
                </a:lnTo>
                <a:lnTo>
                  <a:pt x="3221" y="2031"/>
                </a:lnTo>
                <a:lnTo>
                  <a:pt x="3216" y="2042"/>
                </a:lnTo>
                <a:lnTo>
                  <a:pt x="3226" y="2057"/>
                </a:lnTo>
                <a:lnTo>
                  <a:pt x="3237" y="2047"/>
                </a:lnTo>
                <a:lnTo>
                  <a:pt x="2276" y="2364"/>
                </a:lnTo>
                <a:lnTo>
                  <a:pt x="3159" y="1772"/>
                </a:lnTo>
                <a:lnTo>
                  <a:pt x="3159" y="1798"/>
                </a:lnTo>
                <a:lnTo>
                  <a:pt x="3164" y="1808"/>
                </a:lnTo>
                <a:lnTo>
                  <a:pt x="3169" y="1808"/>
                </a:lnTo>
                <a:lnTo>
                  <a:pt x="3175" y="1803"/>
                </a:lnTo>
                <a:lnTo>
                  <a:pt x="3190" y="1792"/>
                </a:lnTo>
                <a:lnTo>
                  <a:pt x="3200" y="1772"/>
                </a:lnTo>
                <a:lnTo>
                  <a:pt x="3211" y="1751"/>
                </a:lnTo>
                <a:lnTo>
                  <a:pt x="3200" y="1751"/>
                </a:lnTo>
                <a:lnTo>
                  <a:pt x="3190" y="1751"/>
                </a:lnTo>
                <a:lnTo>
                  <a:pt x="3175" y="1756"/>
                </a:lnTo>
                <a:lnTo>
                  <a:pt x="3159" y="1772"/>
                </a:lnTo>
                <a:lnTo>
                  <a:pt x="2276" y="2364"/>
                </a:lnTo>
                <a:lnTo>
                  <a:pt x="3517" y="1200"/>
                </a:lnTo>
                <a:lnTo>
                  <a:pt x="3507" y="1211"/>
                </a:lnTo>
                <a:lnTo>
                  <a:pt x="3507" y="1221"/>
                </a:lnTo>
                <a:lnTo>
                  <a:pt x="3512" y="1221"/>
                </a:lnTo>
                <a:lnTo>
                  <a:pt x="3523" y="1211"/>
                </a:lnTo>
                <a:lnTo>
                  <a:pt x="3523" y="1200"/>
                </a:lnTo>
                <a:lnTo>
                  <a:pt x="3517" y="1200"/>
                </a:lnTo>
                <a:lnTo>
                  <a:pt x="2276" y="2364"/>
                </a:lnTo>
                <a:lnTo>
                  <a:pt x="5" y="1460"/>
                </a:lnTo>
                <a:lnTo>
                  <a:pt x="5" y="1455"/>
                </a:lnTo>
                <a:lnTo>
                  <a:pt x="5" y="1450"/>
                </a:lnTo>
                <a:lnTo>
                  <a:pt x="11" y="1450"/>
                </a:lnTo>
                <a:lnTo>
                  <a:pt x="5" y="1450"/>
                </a:lnTo>
                <a:lnTo>
                  <a:pt x="0" y="1450"/>
                </a:lnTo>
                <a:lnTo>
                  <a:pt x="0" y="1460"/>
                </a:lnTo>
                <a:lnTo>
                  <a:pt x="5" y="1460"/>
                </a:lnTo>
                <a:lnTo>
                  <a:pt x="2276" y="2364"/>
                </a:lnTo>
                <a:lnTo>
                  <a:pt x="333" y="2946"/>
                </a:lnTo>
                <a:lnTo>
                  <a:pt x="327" y="2941"/>
                </a:lnTo>
                <a:lnTo>
                  <a:pt x="327" y="2961"/>
                </a:lnTo>
                <a:lnTo>
                  <a:pt x="333" y="2946"/>
                </a:lnTo>
                <a:lnTo>
                  <a:pt x="2276" y="2364"/>
                </a:lnTo>
                <a:lnTo>
                  <a:pt x="68" y="1392"/>
                </a:lnTo>
                <a:lnTo>
                  <a:pt x="63" y="1403"/>
                </a:lnTo>
                <a:lnTo>
                  <a:pt x="68" y="1403"/>
                </a:lnTo>
                <a:lnTo>
                  <a:pt x="78" y="1398"/>
                </a:lnTo>
                <a:lnTo>
                  <a:pt x="73" y="1398"/>
                </a:lnTo>
                <a:lnTo>
                  <a:pt x="73" y="1392"/>
                </a:lnTo>
                <a:lnTo>
                  <a:pt x="68" y="1392"/>
                </a:lnTo>
                <a:lnTo>
                  <a:pt x="2276" y="2364"/>
                </a:lnTo>
                <a:lnTo>
                  <a:pt x="322" y="2743"/>
                </a:lnTo>
                <a:lnTo>
                  <a:pt x="327" y="2743"/>
                </a:lnTo>
                <a:lnTo>
                  <a:pt x="327" y="2738"/>
                </a:lnTo>
                <a:lnTo>
                  <a:pt x="327" y="2728"/>
                </a:lnTo>
                <a:lnTo>
                  <a:pt x="322" y="2743"/>
                </a:lnTo>
                <a:lnTo>
                  <a:pt x="2276" y="2364"/>
                </a:lnTo>
                <a:lnTo>
                  <a:pt x="333" y="2889"/>
                </a:lnTo>
                <a:lnTo>
                  <a:pt x="338" y="2863"/>
                </a:lnTo>
                <a:lnTo>
                  <a:pt x="333" y="2868"/>
                </a:lnTo>
                <a:lnTo>
                  <a:pt x="333" y="2889"/>
                </a:lnTo>
                <a:lnTo>
                  <a:pt x="2276" y="2364"/>
                </a:lnTo>
                <a:lnTo>
                  <a:pt x="338" y="2670"/>
                </a:lnTo>
                <a:lnTo>
                  <a:pt x="343" y="2650"/>
                </a:lnTo>
                <a:lnTo>
                  <a:pt x="338" y="2660"/>
                </a:lnTo>
                <a:lnTo>
                  <a:pt x="338" y="2665"/>
                </a:lnTo>
                <a:lnTo>
                  <a:pt x="338" y="2670"/>
                </a:lnTo>
                <a:lnTo>
                  <a:pt x="2276" y="2364"/>
                </a:lnTo>
                <a:lnTo>
                  <a:pt x="2852" y="2629"/>
                </a:lnTo>
                <a:lnTo>
                  <a:pt x="2852" y="2608"/>
                </a:lnTo>
                <a:lnTo>
                  <a:pt x="2847" y="2587"/>
                </a:lnTo>
                <a:lnTo>
                  <a:pt x="2842" y="2582"/>
                </a:lnTo>
                <a:lnTo>
                  <a:pt x="2842" y="2593"/>
                </a:lnTo>
                <a:lnTo>
                  <a:pt x="2847" y="2618"/>
                </a:lnTo>
                <a:lnTo>
                  <a:pt x="2847" y="2629"/>
                </a:lnTo>
                <a:lnTo>
                  <a:pt x="2852" y="2629"/>
                </a:lnTo>
                <a:lnTo>
                  <a:pt x="2276" y="2364"/>
                </a:lnTo>
                <a:lnTo>
                  <a:pt x="852" y="779"/>
                </a:lnTo>
                <a:lnTo>
                  <a:pt x="847" y="785"/>
                </a:lnTo>
                <a:lnTo>
                  <a:pt x="852" y="785"/>
                </a:lnTo>
                <a:lnTo>
                  <a:pt x="857" y="779"/>
                </a:lnTo>
                <a:lnTo>
                  <a:pt x="852" y="779"/>
                </a:lnTo>
                <a:lnTo>
                  <a:pt x="2276" y="2364"/>
                </a:lnTo>
                <a:lnTo>
                  <a:pt x="863" y="650"/>
                </a:lnTo>
                <a:lnTo>
                  <a:pt x="852" y="650"/>
                </a:lnTo>
                <a:lnTo>
                  <a:pt x="852" y="660"/>
                </a:lnTo>
                <a:lnTo>
                  <a:pt x="852" y="655"/>
                </a:lnTo>
                <a:lnTo>
                  <a:pt x="852" y="660"/>
                </a:lnTo>
                <a:lnTo>
                  <a:pt x="857" y="655"/>
                </a:lnTo>
                <a:lnTo>
                  <a:pt x="863" y="650"/>
                </a:lnTo>
                <a:lnTo>
                  <a:pt x="2276" y="2364"/>
                </a:lnTo>
                <a:lnTo>
                  <a:pt x="847" y="520"/>
                </a:lnTo>
                <a:lnTo>
                  <a:pt x="852" y="520"/>
                </a:lnTo>
                <a:lnTo>
                  <a:pt x="857" y="515"/>
                </a:lnTo>
                <a:lnTo>
                  <a:pt x="847" y="520"/>
                </a:lnTo>
                <a:lnTo>
                  <a:pt x="847" y="525"/>
                </a:lnTo>
                <a:lnTo>
                  <a:pt x="847" y="520"/>
                </a:lnTo>
                <a:lnTo>
                  <a:pt x="2276" y="2364"/>
                </a:lnTo>
                <a:lnTo>
                  <a:pt x="847" y="774"/>
                </a:lnTo>
                <a:lnTo>
                  <a:pt x="847" y="774"/>
                </a:lnTo>
                <a:lnTo>
                  <a:pt x="842" y="774"/>
                </a:lnTo>
                <a:lnTo>
                  <a:pt x="842" y="774"/>
                </a:lnTo>
                <a:lnTo>
                  <a:pt x="847" y="774"/>
                </a:lnTo>
                <a:lnTo>
                  <a:pt x="2276" y="2364"/>
                </a:lnTo>
                <a:lnTo>
                  <a:pt x="894" y="551"/>
                </a:lnTo>
                <a:lnTo>
                  <a:pt x="899" y="551"/>
                </a:lnTo>
                <a:lnTo>
                  <a:pt x="899" y="546"/>
                </a:lnTo>
                <a:lnTo>
                  <a:pt x="894" y="551"/>
                </a:lnTo>
                <a:lnTo>
                  <a:pt x="2276" y="2364"/>
                </a:lnTo>
                <a:lnTo>
                  <a:pt x="904" y="629"/>
                </a:lnTo>
                <a:lnTo>
                  <a:pt x="899" y="634"/>
                </a:lnTo>
                <a:lnTo>
                  <a:pt x="899" y="639"/>
                </a:lnTo>
                <a:lnTo>
                  <a:pt x="904" y="634"/>
                </a:lnTo>
                <a:lnTo>
                  <a:pt x="904" y="629"/>
                </a:lnTo>
                <a:lnTo>
                  <a:pt x="2276" y="2364"/>
                </a:lnTo>
                <a:lnTo>
                  <a:pt x="868" y="889"/>
                </a:lnTo>
                <a:lnTo>
                  <a:pt x="873" y="883"/>
                </a:lnTo>
                <a:lnTo>
                  <a:pt x="878" y="878"/>
                </a:lnTo>
                <a:lnTo>
                  <a:pt x="868" y="878"/>
                </a:lnTo>
                <a:lnTo>
                  <a:pt x="868" y="883"/>
                </a:lnTo>
                <a:lnTo>
                  <a:pt x="863" y="883"/>
                </a:lnTo>
                <a:lnTo>
                  <a:pt x="857" y="889"/>
                </a:lnTo>
                <a:lnTo>
                  <a:pt x="863" y="889"/>
                </a:lnTo>
                <a:lnTo>
                  <a:pt x="868" y="889"/>
                </a:lnTo>
                <a:lnTo>
                  <a:pt x="2276" y="2364"/>
                </a:lnTo>
                <a:lnTo>
                  <a:pt x="894" y="546"/>
                </a:lnTo>
                <a:lnTo>
                  <a:pt x="899" y="540"/>
                </a:lnTo>
                <a:lnTo>
                  <a:pt x="894" y="540"/>
                </a:lnTo>
                <a:lnTo>
                  <a:pt x="894" y="546"/>
                </a:lnTo>
                <a:lnTo>
                  <a:pt x="2276" y="2364"/>
                </a:lnTo>
                <a:lnTo>
                  <a:pt x="889" y="676"/>
                </a:lnTo>
                <a:lnTo>
                  <a:pt x="904" y="665"/>
                </a:lnTo>
                <a:lnTo>
                  <a:pt x="883" y="676"/>
                </a:lnTo>
                <a:lnTo>
                  <a:pt x="889" y="676"/>
                </a:lnTo>
                <a:lnTo>
                  <a:pt x="2276" y="2364"/>
                </a:lnTo>
                <a:lnTo>
                  <a:pt x="883" y="738"/>
                </a:lnTo>
                <a:lnTo>
                  <a:pt x="889" y="738"/>
                </a:lnTo>
                <a:lnTo>
                  <a:pt x="889" y="733"/>
                </a:lnTo>
                <a:lnTo>
                  <a:pt x="883" y="733"/>
                </a:lnTo>
                <a:lnTo>
                  <a:pt x="883" y="738"/>
                </a:lnTo>
                <a:lnTo>
                  <a:pt x="2276" y="2364"/>
                </a:lnTo>
                <a:lnTo>
                  <a:pt x="889" y="577"/>
                </a:lnTo>
                <a:lnTo>
                  <a:pt x="883" y="577"/>
                </a:lnTo>
                <a:lnTo>
                  <a:pt x="878" y="582"/>
                </a:lnTo>
                <a:lnTo>
                  <a:pt x="889" y="577"/>
                </a:lnTo>
                <a:lnTo>
                  <a:pt x="2276" y="2364"/>
                </a:lnTo>
                <a:lnTo>
                  <a:pt x="894" y="727"/>
                </a:lnTo>
                <a:lnTo>
                  <a:pt x="899" y="722"/>
                </a:lnTo>
                <a:lnTo>
                  <a:pt x="889" y="727"/>
                </a:lnTo>
                <a:lnTo>
                  <a:pt x="894" y="727"/>
                </a:lnTo>
                <a:lnTo>
                  <a:pt x="2276" y="2364"/>
                </a:lnTo>
                <a:lnTo>
                  <a:pt x="883" y="707"/>
                </a:lnTo>
                <a:lnTo>
                  <a:pt x="883" y="712"/>
                </a:lnTo>
                <a:lnTo>
                  <a:pt x="889" y="712"/>
                </a:lnTo>
                <a:lnTo>
                  <a:pt x="894" y="712"/>
                </a:lnTo>
                <a:lnTo>
                  <a:pt x="899" y="707"/>
                </a:lnTo>
                <a:lnTo>
                  <a:pt x="899" y="702"/>
                </a:lnTo>
                <a:lnTo>
                  <a:pt x="894" y="702"/>
                </a:lnTo>
                <a:lnTo>
                  <a:pt x="889" y="702"/>
                </a:lnTo>
                <a:lnTo>
                  <a:pt x="889" y="707"/>
                </a:lnTo>
                <a:lnTo>
                  <a:pt x="883" y="707"/>
                </a:lnTo>
                <a:lnTo>
                  <a:pt x="2276" y="2364"/>
                </a:lnTo>
                <a:lnTo>
                  <a:pt x="1164" y="281"/>
                </a:lnTo>
                <a:lnTo>
                  <a:pt x="1164" y="286"/>
                </a:lnTo>
                <a:lnTo>
                  <a:pt x="1169" y="286"/>
                </a:lnTo>
                <a:lnTo>
                  <a:pt x="1174" y="286"/>
                </a:lnTo>
                <a:lnTo>
                  <a:pt x="1180" y="281"/>
                </a:lnTo>
                <a:lnTo>
                  <a:pt x="1185" y="281"/>
                </a:lnTo>
                <a:lnTo>
                  <a:pt x="1185" y="276"/>
                </a:lnTo>
                <a:lnTo>
                  <a:pt x="1190" y="270"/>
                </a:lnTo>
                <a:lnTo>
                  <a:pt x="1185" y="265"/>
                </a:lnTo>
                <a:lnTo>
                  <a:pt x="1174" y="270"/>
                </a:lnTo>
                <a:lnTo>
                  <a:pt x="1169" y="276"/>
                </a:lnTo>
                <a:lnTo>
                  <a:pt x="1164" y="276"/>
                </a:lnTo>
                <a:lnTo>
                  <a:pt x="1169" y="276"/>
                </a:lnTo>
                <a:lnTo>
                  <a:pt x="1164" y="281"/>
                </a:lnTo>
                <a:lnTo>
                  <a:pt x="2276" y="2364"/>
                </a:lnTo>
                <a:lnTo>
                  <a:pt x="1154" y="426"/>
                </a:lnTo>
                <a:lnTo>
                  <a:pt x="1159" y="426"/>
                </a:lnTo>
                <a:lnTo>
                  <a:pt x="1159" y="421"/>
                </a:lnTo>
                <a:lnTo>
                  <a:pt x="1164" y="421"/>
                </a:lnTo>
                <a:lnTo>
                  <a:pt x="1164" y="416"/>
                </a:lnTo>
                <a:lnTo>
                  <a:pt x="1159" y="416"/>
                </a:lnTo>
                <a:lnTo>
                  <a:pt x="1154" y="426"/>
                </a:lnTo>
                <a:lnTo>
                  <a:pt x="2276" y="2364"/>
                </a:lnTo>
                <a:lnTo>
                  <a:pt x="1128" y="364"/>
                </a:lnTo>
                <a:lnTo>
                  <a:pt x="1138" y="359"/>
                </a:lnTo>
                <a:lnTo>
                  <a:pt x="1148" y="348"/>
                </a:lnTo>
                <a:lnTo>
                  <a:pt x="1143" y="353"/>
                </a:lnTo>
                <a:lnTo>
                  <a:pt x="1143" y="348"/>
                </a:lnTo>
                <a:lnTo>
                  <a:pt x="1133" y="348"/>
                </a:lnTo>
                <a:lnTo>
                  <a:pt x="1128" y="364"/>
                </a:lnTo>
                <a:lnTo>
                  <a:pt x="2276" y="2364"/>
                </a:lnTo>
                <a:lnTo>
                  <a:pt x="1117" y="681"/>
                </a:lnTo>
                <a:lnTo>
                  <a:pt x="1117" y="686"/>
                </a:lnTo>
                <a:lnTo>
                  <a:pt x="1122" y="686"/>
                </a:lnTo>
                <a:lnTo>
                  <a:pt x="1128" y="686"/>
                </a:lnTo>
                <a:lnTo>
                  <a:pt x="1138" y="676"/>
                </a:lnTo>
                <a:lnTo>
                  <a:pt x="1138" y="670"/>
                </a:lnTo>
                <a:lnTo>
                  <a:pt x="1133" y="670"/>
                </a:lnTo>
                <a:lnTo>
                  <a:pt x="1117" y="676"/>
                </a:lnTo>
                <a:lnTo>
                  <a:pt x="1117" y="681"/>
                </a:lnTo>
                <a:lnTo>
                  <a:pt x="2276" y="2364"/>
                </a:lnTo>
                <a:lnTo>
                  <a:pt x="1096" y="743"/>
                </a:lnTo>
                <a:lnTo>
                  <a:pt x="1091" y="753"/>
                </a:lnTo>
                <a:lnTo>
                  <a:pt x="1091" y="748"/>
                </a:lnTo>
                <a:lnTo>
                  <a:pt x="1091" y="753"/>
                </a:lnTo>
                <a:lnTo>
                  <a:pt x="1091" y="759"/>
                </a:lnTo>
                <a:lnTo>
                  <a:pt x="1096" y="759"/>
                </a:lnTo>
                <a:lnTo>
                  <a:pt x="1091" y="759"/>
                </a:lnTo>
                <a:lnTo>
                  <a:pt x="1096" y="759"/>
                </a:lnTo>
                <a:lnTo>
                  <a:pt x="1096" y="753"/>
                </a:lnTo>
                <a:lnTo>
                  <a:pt x="1102" y="759"/>
                </a:lnTo>
                <a:lnTo>
                  <a:pt x="1107" y="759"/>
                </a:lnTo>
                <a:lnTo>
                  <a:pt x="1112" y="753"/>
                </a:lnTo>
                <a:lnTo>
                  <a:pt x="1117" y="753"/>
                </a:lnTo>
                <a:lnTo>
                  <a:pt x="1112" y="748"/>
                </a:lnTo>
                <a:lnTo>
                  <a:pt x="1107" y="748"/>
                </a:lnTo>
                <a:lnTo>
                  <a:pt x="1112" y="743"/>
                </a:lnTo>
                <a:lnTo>
                  <a:pt x="1107" y="743"/>
                </a:lnTo>
                <a:lnTo>
                  <a:pt x="1096" y="743"/>
                </a:lnTo>
                <a:lnTo>
                  <a:pt x="2276" y="2364"/>
                </a:lnTo>
                <a:lnTo>
                  <a:pt x="1133" y="774"/>
                </a:lnTo>
                <a:lnTo>
                  <a:pt x="1128" y="774"/>
                </a:lnTo>
                <a:lnTo>
                  <a:pt x="1133" y="774"/>
                </a:lnTo>
                <a:lnTo>
                  <a:pt x="1133" y="774"/>
                </a:lnTo>
                <a:lnTo>
                  <a:pt x="2276" y="2364"/>
                </a:lnTo>
                <a:lnTo>
                  <a:pt x="1154" y="530"/>
                </a:lnTo>
                <a:lnTo>
                  <a:pt x="1148" y="530"/>
                </a:lnTo>
                <a:lnTo>
                  <a:pt x="1148" y="535"/>
                </a:lnTo>
                <a:lnTo>
                  <a:pt x="1154" y="535"/>
                </a:lnTo>
                <a:lnTo>
                  <a:pt x="1159" y="530"/>
                </a:lnTo>
                <a:lnTo>
                  <a:pt x="1164" y="530"/>
                </a:lnTo>
                <a:lnTo>
                  <a:pt x="1164" y="525"/>
                </a:lnTo>
                <a:lnTo>
                  <a:pt x="1164" y="520"/>
                </a:lnTo>
                <a:lnTo>
                  <a:pt x="1159" y="525"/>
                </a:lnTo>
                <a:lnTo>
                  <a:pt x="1148" y="530"/>
                </a:lnTo>
                <a:lnTo>
                  <a:pt x="1154" y="530"/>
                </a:lnTo>
                <a:lnTo>
                  <a:pt x="2276" y="2364"/>
                </a:lnTo>
                <a:lnTo>
                  <a:pt x="1143" y="447"/>
                </a:lnTo>
                <a:lnTo>
                  <a:pt x="1148" y="442"/>
                </a:lnTo>
                <a:lnTo>
                  <a:pt x="1148" y="447"/>
                </a:lnTo>
                <a:lnTo>
                  <a:pt x="1154" y="442"/>
                </a:lnTo>
                <a:lnTo>
                  <a:pt x="1148" y="442"/>
                </a:lnTo>
                <a:lnTo>
                  <a:pt x="1143" y="447"/>
                </a:lnTo>
                <a:lnTo>
                  <a:pt x="2276" y="2364"/>
                </a:lnTo>
                <a:lnTo>
                  <a:pt x="982" y="598"/>
                </a:lnTo>
                <a:lnTo>
                  <a:pt x="977" y="603"/>
                </a:lnTo>
                <a:lnTo>
                  <a:pt x="982" y="603"/>
                </a:lnTo>
                <a:lnTo>
                  <a:pt x="977" y="603"/>
                </a:lnTo>
                <a:lnTo>
                  <a:pt x="982" y="603"/>
                </a:lnTo>
                <a:lnTo>
                  <a:pt x="982" y="598"/>
                </a:lnTo>
                <a:lnTo>
                  <a:pt x="2276" y="2364"/>
                </a:lnTo>
                <a:lnTo>
                  <a:pt x="982" y="447"/>
                </a:lnTo>
                <a:lnTo>
                  <a:pt x="987" y="447"/>
                </a:lnTo>
                <a:lnTo>
                  <a:pt x="987" y="452"/>
                </a:lnTo>
                <a:lnTo>
                  <a:pt x="992" y="447"/>
                </a:lnTo>
                <a:lnTo>
                  <a:pt x="1008" y="437"/>
                </a:lnTo>
                <a:lnTo>
                  <a:pt x="1008" y="431"/>
                </a:lnTo>
                <a:lnTo>
                  <a:pt x="1013" y="426"/>
                </a:lnTo>
                <a:lnTo>
                  <a:pt x="1029" y="421"/>
                </a:lnTo>
                <a:lnTo>
                  <a:pt x="1024" y="416"/>
                </a:lnTo>
                <a:lnTo>
                  <a:pt x="1013" y="426"/>
                </a:lnTo>
                <a:lnTo>
                  <a:pt x="1003" y="431"/>
                </a:lnTo>
                <a:lnTo>
                  <a:pt x="992" y="437"/>
                </a:lnTo>
                <a:lnTo>
                  <a:pt x="987" y="437"/>
                </a:lnTo>
                <a:lnTo>
                  <a:pt x="987" y="442"/>
                </a:lnTo>
                <a:lnTo>
                  <a:pt x="982" y="447"/>
                </a:lnTo>
                <a:lnTo>
                  <a:pt x="2276" y="2364"/>
                </a:lnTo>
                <a:lnTo>
                  <a:pt x="1102" y="374"/>
                </a:lnTo>
                <a:lnTo>
                  <a:pt x="1107" y="374"/>
                </a:lnTo>
                <a:lnTo>
                  <a:pt x="1102" y="369"/>
                </a:lnTo>
                <a:lnTo>
                  <a:pt x="1096" y="374"/>
                </a:lnTo>
                <a:lnTo>
                  <a:pt x="1102" y="374"/>
                </a:lnTo>
                <a:lnTo>
                  <a:pt x="1096" y="374"/>
                </a:lnTo>
                <a:lnTo>
                  <a:pt x="1096" y="379"/>
                </a:lnTo>
                <a:lnTo>
                  <a:pt x="1102" y="374"/>
                </a:lnTo>
                <a:lnTo>
                  <a:pt x="2276" y="2364"/>
                </a:lnTo>
                <a:lnTo>
                  <a:pt x="1039" y="281"/>
                </a:lnTo>
                <a:lnTo>
                  <a:pt x="1039" y="286"/>
                </a:lnTo>
                <a:lnTo>
                  <a:pt x="1044" y="286"/>
                </a:lnTo>
                <a:lnTo>
                  <a:pt x="1055" y="281"/>
                </a:lnTo>
                <a:lnTo>
                  <a:pt x="1060" y="276"/>
                </a:lnTo>
                <a:lnTo>
                  <a:pt x="1060" y="270"/>
                </a:lnTo>
                <a:lnTo>
                  <a:pt x="1055" y="265"/>
                </a:lnTo>
                <a:lnTo>
                  <a:pt x="1044" y="270"/>
                </a:lnTo>
                <a:lnTo>
                  <a:pt x="1039" y="276"/>
                </a:lnTo>
                <a:lnTo>
                  <a:pt x="1039" y="281"/>
                </a:lnTo>
                <a:lnTo>
                  <a:pt x="2276" y="2364"/>
                </a:lnTo>
                <a:lnTo>
                  <a:pt x="1013" y="369"/>
                </a:lnTo>
                <a:lnTo>
                  <a:pt x="1024" y="369"/>
                </a:lnTo>
                <a:lnTo>
                  <a:pt x="1029" y="369"/>
                </a:lnTo>
                <a:lnTo>
                  <a:pt x="1029" y="364"/>
                </a:lnTo>
                <a:lnTo>
                  <a:pt x="1034" y="364"/>
                </a:lnTo>
                <a:lnTo>
                  <a:pt x="1039" y="353"/>
                </a:lnTo>
                <a:lnTo>
                  <a:pt x="1034" y="353"/>
                </a:lnTo>
                <a:lnTo>
                  <a:pt x="1029" y="353"/>
                </a:lnTo>
                <a:lnTo>
                  <a:pt x="1024" y="359"/>
                </a:lnTo>
                <a:lnTo>
                  <a:pt x="1013" y="364"/>
                </a:lnTo>
                <a:lnTo>
                  <a:pt x="1013" y="369"/>
                </a:lnTo>
                <a:lnTo>
                  <a:pt x="2276" y="2364"/>
                </a:lnTo>
                <a:lnTo>
                  <a:pt x="998" y="426"/>
                </a:lnTo>
                <a:lnTo>
                  <a:pt x="992" y="426"/>
                </a:lnTo>
                <a:lnTo>
                  <a:pt x="1003" y="421"/>
                </a:lnTo>
                <a:lnTo>
                  <a:pt x="998" y="421"/>
                </a:lnTo>
                <a:lnTo>
                  <a:pt x="998" y="426"/>
                </a:lnTo>
                <a:lnTo>
                  <a:pt x="2276" y="2364"/>
                </a:lnTo>
                <a:lnTo>
                  <a:pt x="1133" y="748"/>
                </a:lnTo>
                <a:lnTo>
                  <a:pt x="1133" y="753"/>
                </a:lnTo>
                <a:lnTo>
                  <a:pt x="1138" y="753"/>
                </a:lnTo>
                <a:lnTo>
                  <a:pt x="1143" y="748"/>
                </a:lnTo>
                <a:lnTo>
                  <a:pt x="1148" y="748"/>
                </a:lnTo>
                <a:lnTo>
                  <a:pt x="1148" y="743"/>
                </a:lnTo>
                <a:lnTo>
                  <a:pt x="1154" y="743"/>
                </a:lnTo>
                <a:lnTo>
                  <a:pt x="1159" y="738"/>
                </a:lnTo>
                <a:lnTo>
                  <a:pt x="1159" y="733"/>
                </a:lnTo>
                <a:lnTo>
                  <a:pt x="1143" y="738"/>
                </a:lnTo>
                <a:lnTo>
                  <a:pt x="1138" y="743"/>
                </a:lnTo>
                <a:lnTo>
                  <a:pt x="1133" y="748"/>
                </a:lnTo>
                <a:lnTo>
                  <a:pt x="2276" y="2364"/>
                </a:lnTo>
                <a:lnTo>
                  <a:pt x="967" y="977"/>
                </a:lnTo>
                <a:lnTo>
                  <a:pt x="956" y="982"/>
                </a:lnTo>
                <a:lnTo>
                  <a:pt x="951" y="987"/>
                </a:lnTo>
                <a:lnTo>
                  <a:pt x="956" y="987"/>
                </a:lnTo>
                <a:lnTo>
                  <a:pt x="961" y="987"/>
                </a:lnTo>
                <a:lnTo>
                  <a:pt x="967" y="982"/>
                </a:lnTo>
                <a:lnTo>
                  <a:pt x="967" y="977"/>
                </a:lnTo>
                <a:lnTo>
                  <a:pt x="2276" y="2364"/>
                </a:lnTo>
                <a:lnTo>
                  <a:pt x="930" y="925"/>
                </a:lnTo>
                <a:lnTo>
                  <a:pt x="935" y="925"/>
                </a:lnTo>
                <a:lnTo>
                  <a:pt x="935" y="920"/>
                </a:lnTo>
                <a:lnTo>
                  <a:pt x="935" y="925"/>
                </a:lnTo>
                <a:lnTo>
                  <a:pt x="946" y="925"/>
                </a:lnTo>
                <a:lnTo>
                  <a:pt x="951" y="920"/>
                </a:lnTo>
                <a:lnTo>
                  <a:pt x="951" y="915"/>
                </a:lnTo>
                <a:lnTo>
                  <a:pt x="961" y="904"/>
                </a:lnTo>
                <a:lnTo>
                  <a:pt x="956" y="904"/>
                </a:lnTo>
                <a:lnTo>
                  <a:pt x="946" y="915"/>
                </a:lnTo>
                <a:lnTo>
                  <a:pt x="930" y="925"/>
                </a:lnTo>
                <a:lnTo>
                  <a:pt x="2276" y="2364"/>
                </a:lnTo>
                <a:lnTo>
                  <a:pt x="967" y="831"/>
                </a:lnTo>
                <a:lnTo>
                  <a:pt x="967" y="837"/>
                </a:lnTo>
                <a:lnTo>
                  <a:pt x="972" y="837"/>
                </a:lnTo>
                <a:lnTo>
                  <a:pt x="977" y="831"/>
                </a:lnTo>
                <a:lnTo>
                  <a:pt x="982" y="826"/>
                </a:lnTo>
                <a:lnTo>
                  <a:pt x="977" y="821"/>
                </a:lnTo>
                <a:lnTo>
                  <a:pt x="972" y="826"/>
                </a:lnTo>
                <a:lnTo>
                  <a:pt x="967" y="831"/>
                </a:lnTo>
                <a:lnTo>
                  <a:pt x="2276" y="2364"/>
                </a:lnTo>
                <a:lnTo>
                  <a:pt x="946" y="1034"/>
                </a:lnTo>
                <a:lnTo>
                  <a:pt x="935" y="1034"/>
                </a:lnTo>
                <a:lnTo>
                  <a:pt x="925" y="1034"/>
                </a:lnTo>
                <a:lnTo>
                  <a:pt x="920" y="1039"/>
                </a:lnTo>
                <a:lnTo>
                  <a:pt x="915" y="1039"/>
                </a:lnTo>
                <a:lnTo>
                  <a:pt x="915" y="1044"/>
                </a:lnTo>
                <a:lnTo>
                  <a:pt x="904" y="1050"/>
                </a:lnTo>
                <a:lnTo>
                  <a:pt x="909" y="1050"/>
                </a:lnTo>
                <a:lnTo>
                  <a:pt x="899" y="1055"/>
                </a:lnTo>
                <a:lnTo>
                  <a:pt x="894" y="1065"/>
                </a:lnTo>
                <a:lnTo>
                  <a:pt x="899" y="1065"/>
                </a:lnTo>
                <a:lnTo>
                  <a:pt x="894" y="1065"/>
                </a:lnTo>
                <a:lnTo>
                  <a:pt x="899" y="1065"/>
                </a:lnTo>
                <a:lnTo>
                  <a:pt x="894" y="1070"/>
                </a:lnTo>
                <a:lnTo>
                  <a:pt x="899" y="1070"/>
                </a:lnTo>
                <a:lnTo>
                  <a:pt x="904" y="1070"/>
                </a:lnTo>
                <a:lnTo>
                  <a:pt x="909" y="1070"/>
                </a:lnTo>
                <a:lnTo>
                  <a:pt x="904" y="1076"/>
                </a:lnTo>
                <a:lnTo>
                  <a:pt x="915" y="1065"/>
                </a:lnTo>
                <a:lnTo>
                  <a:pt x="915" y="1070"/>
                </a:lnTo>
                <a:lnTo>
                  <a:pt x="920" y="1065"/>
                </a:lnTo>
                <a:lnTo>
                  <a:pt x="930" y="1055"/>
                </a:lnTo>
                <a:lnTo>
                  <a:pt x="935" y="1050"/>
                </a:lnTo>
                <a:lnTo>
                  <a:pt x="946" y="1044"/>
                </a:lnTo>
                <a:lnTo>
                  <a:pt x="946" y="1039"/>
                </a:lnTo>
                <a:lnTo>
                  <a:pt x="946" y="1034"/>
                </a:lnTo>
                <a:lnTo>
                  <a:pt x="2276" y="2364"/>
                </a:lnTo>
                <a:lnTo>
                  <a:pt x="899" y="748"/>
                </a:lnTo>
                <a:lnTo>
                  <a:pt x="894" y="753"/>
                </a:lnTo>
                <a:lnTo>
                  <a:pt x="894" y="748"/>
                </a:lnTo>
                <a:lnTo>
                  <a:pt x="899" y="743"/>
                </a:lnTo>
                <a:lnTo>
                  <a:pt x="894" y="743"/>
                </a:lnTo>
                <a:lnTo>
                  <a:pt x="889" y="743"/>
                </a:lnTo>
                <a:lnTo>
                  <a:pt x="883" y="748"/>
                </a:lnTo>
                <a:lnTo>
                  <a:pt x="878" y="753"/>
                </a:lnTo>
                <a:lnTo>
                  <a:pt x="878" y="759"/>
                </a:lnTo>
                <a:lnTo>
                  <a:pt x="883" y="759"/>
                </a:lnTo>
                <a:lnTo>
                  <a:pt x="889" y="759"/>
                </a:lnTo>
                <a:lnTo>
                  <a:pt x="889" y="753"/>
                </a:lnTo>
                <a:lnTo>
                  <a:pt x="889" y="759"/>
                </a:lnTo>
                <a:lnTo>
                  <a:pt x="889" y="753"/>
                </a:lnTo>
                <a:lnTo>
                  <a:pt x="894" y="753"/>
                </a:lnTo>
                <a:lnTo>
                  <a:pt x="899" y="748"/>
                </a:lnTo>
                <a:lnTo>
                  <a:pt x="2276" y="2364"/>
                </a:lnTo>
                <a:lnTo>
                  <a:pt x="868" y="1003"/>
                </a:lnTo>
                <a:lnTo>
                  <a:pt x="873" y="998"/>
                </a:lnTo>
                <a:lnTo>
                  <a:pt x="878" y="998"/>
                </a:lnTo>
                <a:lnTo>
                  <a:pt x="878" y="992"/>
                </a:lnTo>
                <a:lnTo>
                  <a:pt x="878" y="987"/>
                </a:lnTo>
                <a:lnTo>
                  <a:pt x="873" y="987"/>
                </a:lnTo>
                <a:lnTo>
                  <a:pt x="868" y="987"/>
                </a:lnTo>
                <a:lnTo>
                  <a:pt x="863" y="992"/>
                </a:lnTo>
                <a:lnTo>
                  <a:pt x="857" y="998"/>
                </a:lnTo>
                <a:lnTo>
                  <a:pt x="857" y="1003"/>
                </a:lnTo>
                <a:lnTo>
                  <a:pt x="863" y="1003"/>
                </a:lnTo>
                <a:lnTo>
                  <a:pt x="868" y="1003"/>
                </a:lnTo>
                <a:lnTo>
                  <a:pt x="2276" y="2364"/>
                </a:lnTo>
                <a:lnTo>
                  <a:pt x="878" y="1039"/>
                </a:lnTo>
                <a:lnTo>
                  <a:pt x="878" y="1034"/>
                </a:lnTo>
                <a:lnTo>
                  <a:pt x="873" y="1034"/>
                </a:lnTo>
                <a:lnTo>
                  <a:pt x="873" y="1039"/>
                </a:lnTo>
                <a:lnTo>
                  <a:pt x="878" y="1039"/>
                </a:lnTo>
                <a:lnTo>
                  <a:pt x="2276" y="2364"/>
                </a:lnTo>
                <a:lnTo>
                  <a:pt x="889" y="821"/>
                </a:lnTo>
                <a:lnTo>
                  <a:pt x="878" y="826"/>
                </a:lnTo>
                <a:lnTo>
                  <a:pt x="878" y="831"/>
                </a:lnTo>
                <a:lnTo>
                  <a:pt x="878" y="837"/>
                </a:lnTo>
                <a:lnTo>
                  <a:pt x="883" y="837"/>
                </a:lnTo>
                <a:lnTo>
                  <a:pt x="889" y="831"/>
                </a:lnTo>
                <a:lnTo>
                  <a:pt x="889" y="826"/>
                </a:lnTo>
                <a:lnTo>
                  <a:pt x="889" y="821"/>
                </a:lnTo>
                <a:lnTo>
                  <a:pt x="2276" y="2364"/>
                </a:lnTo>
                <a:lnTo>
                  <a:pt x="837" y="946"/>
                </a:lnTo>
                <a:lnTo>
                  <a:pt x="842" y="946"/>
                </a:lnTo>
                <a:lnTo>
                  <a:pt x="847" y="946"/>
                </a:lnTo>
                <a:lnTo>
                  <a:pt x="857" y="940"/>
                </a:lnTo>
                <a:lnTo>
                  <a:pt x="863" y="925"/>
                </a:lnTo>
                <a:lnTo>
                  <a:pt x="868" y="920"/>
                </a:lnTo>
                <a:lnTo>
                  <a:pt x="857" y="925"/>
                </a:lnTo>
                <a:lnTo>
                  <a:pt x="863" y="925"/>
                </a:lnTo>
                <a:lnTo>
                  <a:pt x="857" y="925"/>
                </a:lnTo>
                <a:lnTo>
                  <a:pt x="847" y="935"/>
                </a:lnTo>
                <a:lnTo>
                  <a:pt x="842" y="940"/>
                </a:lnTo>
                <a:lnTo>
                  <a:pt x="837" y="946"/>
                </a:lnTo>
                <a:lnTo>
                  <a:pt x="2276" y="2364"/>
                </a:lnTo>
                <a:lnTo>
                  <a:pt x="1076" y="873"/>
                </a:lnTo>
                <a:lnTo>
                  <a:pt x="1081" y="868"/>
                </a:lnTo>
                <a:lnTo>
                  <a:pt x="1086" y="868"/>
                </a:lnTo>
                <a:lnTo>
                  <a:pt x="1086" y="863"/>
                </a:lnTo>
                <a:lnTo>
                  <a:pt x="1076" y="863"/>
                </a:lnTo>
                <a:lnTo>
                  <a:pt x="1081" y="857"/>
                </a:lnTo>
                <a:lnTo>
                  <a:pt x="1076" y="852"/>
                </a:lnTo>
                <a:lnTo>
                  <a:pt x="1076" y="847"/>
                </a:lnTo>
                <a:lnTo>
                  <a:pt x="1065" y="852"/>
                </a:lnTo>
                <a:lnTo>
                  <a:pt x="1060" y="857"/>
                </a:lnTo>
                <a:lnTo>
                  <a:pt x="1050" y="863"/>
                </a:lnTo>
                <a:lnTo>
                  <a:pt x="1055" y="863"/>
                </a:lnTo>
                <a:lnTo>
                  <a:pt x="1050" y="868"/>
                </a:lnTo>
                <a:lnTo>
                  <a:pt x="1055" y="868"/>
                </a:lnTo>
                <a:lnTo>
                  <a:pt x="1050" y="868"/>
                </a:lnTo>
                <a:lnTo>
                  <a:pt x="1055" y="873"/>
                </a:lnTo>
                <a:lnTo>
                  <a:pt x="1050" y="873"/>
                </a:lnTo>
                <a:lnTo>
                  <a:pt x="1055" y="873"/>
                </a:lnTo>
                <a:lnTo>
                  <a:pt x="1060" y="873"/>
                </a:lnTo>
                <a:lnTo>
                  <a:pt x="1055" y="873"/>
                </a:lnTo>
                <a:lnTo>
                  <a:pt x="1060" y="873"/>
                </a:lnTo>
                <a:lnTo>
                  <a:pt x="1065" y="873"/>
                </a:lnTo>
                <a:lnTo>
                  <a:pt x="1065" y="878"/>
                </a:lnTo>
                <a:lnTo>
                  <a:pt x="1070" y="873"/>
                </a:lnTo>
                <a:lnTo>
                  <a:pt x="1076" y="878"/>
                </a:lnTo>
                <a:lnTo>
                  <a:pt x="1076" y="873"/>
                </a:lnTo>
                <a:lnTo>
                  <a:pt x="2276" y="2364"/>
                </a:lnTo>
                <a:lnTo>
                  <a:pt x="1024" y="1008"/>
                </a:lnTo>
                <a:lnTo>
                  <a:pt x="1029" y="1008"/>
                </a:lnTo>
                <a:lnTo>
                  <a:pt x="1029" y="1003"/>
                </a:lnTo>
                <a:lnTo>
                  <a:pt x="1024" y="1008"/>
                </a:lnTo>
                <a:lnTo>
                  <a:pt x="2276" y="2364"/>
                </a:lnTo>
                <a:lnTo>
                  <a:pt x="1122" y="987"/>
                </a:lnTo>
                <a:lnTo>
                  <a:pt x="1117" y="982"/>
                </a:lnTo>
                <a:lnTo>
                  <a:pt x="1107" y="982"/>
                </a:lnTo>
                <a:lnTo>
                  <a:pt x="1096" y="987"/>
                </a:lnTo>
                <a:lnTo>
                  <a:pt x="1102" y="987"/>
                </a:lnTo>
                <a:lnTo>
                  <a:pt x="1096" y="992"/>
                </a:lnTo>
                <a:lnTo>
                  <a:pt x="1091" y="998"/>
                </a:lnTo>
                <a:lnTo>
                  <a:pt x="1096" y="998"/>
                </a:lnTo>
                <a:lnTo>
                  <a:pt x="1091" y="1003"/>
                </a:lnTo>
                <a:lnTo>
                  <a:pt x="1096" y="998"/>
                </a:lnTo>
                <a:lnTo>
                  <a:pt x="1096" y="1003"/>
                </a:lnTo>
                <a:lnTo>
                  <a:pt x="1096" y="998"/>
                </a:lnTo>
                <a:lnTo>
                  <a:pt x="1102" y="1003"/>
                </a:lnTo>
                <a:lnTo>
                  <a:pt x="1107" y="998"/>
                </a:lnTo>
                <a:lnTo>
                  <a:pt x="1107" y="1003"/>
                </a:lnTo>
                <a:lnTo>
                  <a:pt x="1107" y="998"/>
                </a:lnTo>
                <a:lnTo>
                  <a:pt x="1112" y="998"/>
                </a:lnTo>
                <a:lnTo>
                  <a:pt x="1117" y="987"/>
                </a:lnTo>
                <a:lnTo>
                  <a:pt x="1122" y="987"/>
                </a:lnTo>
                <a:lnTo>
                  <a:pt x="2276" y="2364"/>
                </a:lnTo>
                <a:lnTo>
                  <a:pt x="992" y="1008"/>
                </a:lnTo>
                <a:lnTo>
                  <a:pt x="998" y="1008"/>
                </a:lnTo>
                <a:lnTo>
                  <a:pt x="998" y="1003"/>
                </a:lnTo>
                <a:lnTo>
                  <a:pt x="987" y="1008"/>
                </a:lnTo>
                <a:lnTo>
                  <a:pt x="987" y="1013"/>
                </a:lnTo>
                <a:lnTo>
                  <a:pt x="992" y="1008"/>
                </a:lnTo>
                <a:lnTo>
                  <a:pt x="987" y="1013"/>
                </a:lnTo>
                <a:lnTo>
                  <a:pt x="992" y="1008"/>
                </a:lnTo>
                <a:lnTo>
                  <a:pt x="2276" y="2364"/>
                </a:lnTo>
                <a:lnTo>
                  <a:pt x="987" y="987"/>
                </a:lnTo>
                <a:lnTo>
                  <a:pt x="992" y="982"/>
                </a:lnTo>
                <a:lnTo>
                  <a:pt x="992" y="977"/>
                </a:lnTo>
                <a:lnTo>
                  <a:pt x="987" y="977"/>
                </a:lnTo>
                <a:lnTo>
                  <a:pt x="982" y="982"/>
                </a:lnTo>
                <a:lnTo>
                  <a:pt x="982" y="987"/>
                </a:lnTo>
                <a:lnTo>
                  <a:pt x="987" y="987"/>
                </a:lnTo>
                <a:lnTo>
                  <a:pt x="2276" y="2364"/>
                </a:lnTo>
                <a:lnTo>
                  <a:pt x="998" y="883"/>
                </a:lnTo>
                <a:lnTo>
                  <a:pt x="987" y="883"/>
                </a:lnTo>
                <a:lnTo>
                  <a:pt x="972" y="894"/>
                </a:lnTo>
                <a:lnTo>
                  <a:pt x="972" y="899"/>
                </a:lnTo>
                <a:lnTo>
                  <a:pt x="977" y="904"/>
                </a:lnTo>
                <a:lnTo>
                  <a:pt x="972" y="915"/>
                </a:lnTo>
                <a:lnTo>
                  <a:pt x="977" y="904"/>
                </a:lnTo>
                <a:lnTo>
                  <a:pt x="977" y="909"/>
                </a:lnTo>
                <a:lnTo>
                  <a:pt x="982" y="909"/>
                </a:lnTo>
                <a:lnTo>
                  <a:pt x="982" y="915"/>
                </a:lnTo>
                <a:lnTo>
                  <a:pt x="982" y="909"/>
                </a:lnTo>
                <a:lnTo>
                  <a:pt x="987" y="909"/>
                </a:lnTo>
                <a:lnTo>
                  <a:pt x="992" y="899"/>
                </a:lnTo>
                <a:lnTo>
                  <a:pt x="998" y="899"/>
                </a:lnTo>
                <a:lnTo>
                  <a:pt x="1003" y="894"/>
                </a:lnTo>
                <a:lnTo>
                  <a:pt x="1003" y="889"/>
                </a:lnTo>
                <a:lnTo>
                  <a:pt x="998" y="883"/>
                </a:lnTo>
                <a:lnTo>
                  <a:pt x="2276" y="2364"/>
                </a:lnTo>
                <a:lnTo>
                  <a:pt x="1018" y="863"/>
                </a:lnTo>
                <a:lnTo>
                  <a:pt x="1018" y="857"/>
                </a:lnTo>
                <a:lnTo>
                  <a:pt x="1013" y="857"/>
                </a:lnTo>
                <a:lnTo>
                  <a:pt x="1008" y="857"/>
                </a:lnTo>
                <a:lnTo>
                  <a:pt x="1003" y="863"/>
                </a:lnTo>
                <a:lnTo>
                  <a:pt x="998" y="863"/>
                </a:lnTo>
                <a:lnTo>
                  <a:pt x="992" y="868"/>
                </a:lnTo>
                <a:lnTo>
                  <a:pt x="998" y="873"/>
                </a:lnTo>
                <a:lnTo>
                  <a:pt x="987" y="878"/>
                </a:lnTo>
                <a:lnTo>
                  <a:pt x="992" y="878"/>
                </a:lnTo>
                <a:lnTo>
                  <a:pt x="992" y="873"/>
                </a:lnTo>
                <a:lnTo>
                  <a:pt x="992" y="878"/>
                </a:lnTo>
                <a:lnTo>
                  <a:pt x="998" y="878"/>
                </a:lnTo>
                <a:lnTo>
                  <a:pt x="1003" y="878"/>
                </a:lnTo>
                <a:lnTo>
                  <a:pt x="1008" y="878"/>
                </a:lnTo>
                <a:lnTo>
                  <a:pt x="1013" y="868"/>
                </a:lnTo>
                <a:lnTo>
                  <a:pt x="1018" y="868"/>
                </a:lnTo>
                <a:lnTo>
                  <a:pt x="1018" y="863"/>
                </a:lnTo>
                <a:lnTo>
                  <a:pt x="2276" y="2364"/>
                </a:lnTo>
                <a:lnTo>
                  <a:pt x="1018" y="1008"/>
                </a:lnTo>
                <a:lnTo>
                  <a:pt x="1018" y="1003"/>
                </a:lnTo>
                <a:lnTo>
                  <a:pt x="1008" y="1013"/>
                </a:lnTo>
                <a:lnTo>
                  <a:pt x="1013" y="1013"/>
                </a:lnTo>
                <a:lnTo>
                  <a:pt x="1008" y="1013"/>
                </a:lnTo>
                <a:lnTo>
                  <a:pt x="1018" y="1008"/>
                </a:lnTo>
                <a:lnTo>
                  <a:pt x="2276" y="2364"/>
                </a:lnTo>
                <a:lnTo>
                  <a:pt x="925" y="847"/>
                </a:lnTo>
                <a:lnTo>
                  <a:pt x="920" y="847"/>
                </a:lnTo>
                <a:lnTo>
                  <a:pt x="920" y="852"/>
                </a:lnTo>
                <a:lnTo>
                  <a:pt x="915" y="852"/>
                </a:lnTo>
                <a:lnTo>
                  <a:pt x="925" y="847"/>
                </a:lnTo>
                <a:lnTo>
                  <a:pt x="2276" y="2364"/>
                </a:lnTo>
                <a:lnTo>
                  <a:pt x="946" y="624"/>
                </a:lnTo>
                <a:lnTo>
                  <a:pt x="951" y="618"/>
                </a:lnTo>
                <a:lnTo>
                  <a:pt x="946" y="618"/>
                </a:lnTo>
                <a:lnTo>
                  <a:pt x="946" y="624"/>
                </a:lnTo>
                <a:lnTo>
                  <a:pt x="2276" y="2364"/>
                </a:lnTo>
                <a:lnTo>
                  <a:pt x="909" y="483"/>
                </a:lnTo>
                <a:lnTo>
                  <a:pt x="904" y="483"/>
                </a:lnTo>
                <a:lnTo>
                  <a:pt x="899" y="489"/>
                </a:lnTo>
                <a:lnTo>
                  <a:pt x="904" y="483"/>
                </a:lnTo>
                <a:lnTo>
                  <a:pt x="899" y="489"/>
                </a:lnTo>
                <a:lnTo>
                  <a:pt x="909" y="483"/>
                </a:lnTo>
                <a:lnTo>
                  <a:pt x="2276" y="2364"/>
                </a:lnTo>
                <a:lnTo>
                  <a:pt x="904" y="909"/>
                </a:lnTo>
                <a:lnTo>
                  <a:pt x="909" y="909"/>
                </a:lnTo>
                <a:lnTo>
                  <a:pt x="915" y="904"/>
                </a:lnTo>
                <a:lnTo>
                  <a:pt x="915" y="899"/>
                </a:lnTo>
                <a:lnTo>
                  <a:pt x="909" y="899"/>
                </a:lnTo>
                <a:lnTo>
                  <a:pt x="904" y="909"/>
                </a:lnTo>
                <a:lnTo>
                  <a:pt x="2276" y="2364"/>
                </a:lnTo>
                <a:lnTo>
                  <a:pt x="925" y="359"/>
                </a:lnTo>
                <a:lnTo>
                  <a:pt x="930" y="353"/>
                </a:lnTo>
                <a:lnTo>
                  <a:pt x="925" y="353"/>
                </a:lnTo>
                <a:lnTo>
                  <a:pt x="920" y="359"/>
                </a:lnTo>
                <a:lnTo>
                  <a:pt x="925" y="359"/>
                </a:lnTo>
                <a:lnTo>
                  <a:pt x="2276" y="2364"/>
                </a:lnTo>
                <a:lnTo>
                  <a:pt x="915" y="348"/>
                </a:lnTo>
                <a:lnTo>
                  <a:pt x="920" y="348"/>
                </a:lnTo>
                <a:lnTo>
                  <a:pt x="915" y="343"/>
                </a:lnTo>
                <a:lnTo>
                  <a:pt x="915" y="348"/>
                </a:lnTo>
                <a:lnTo>
                  <a:pt x="2276" y="2364"/>
                </a:lnTo>
                <a:lnTo>
                  <a:pt x="925" y="457"/>
                </a:lnTo>
                <a:lnTo>
                  <a:pt x="915" y="468"/>
                </a:lnTo>
                <a:lnTo>
                  <a:pt x="920" y="468"/>
                </a:lnTo>
                <a:lnTo>
                  <a:pt x="915" y="468"/>
                </a:lnTo>
                <a:lnTo>
                  <a:pt x="920" y="468"/>
                </a:lnTo>
                <a:lnTo>
                  <a:pt x="925" y="468"/>
                </a:lnTo>
                <a:lnTo>
                  <a:pt x="930" y="463"/>
                </a:lnTo>
                <a:lnTo>
                  <a:pt x="925" y="457"/>
                </a:lnTo>
                <a:lnTo>
                  <a:pt x="2276" y="2364"/>
                </a:lnTo>
                <a:lnTo>
                  <a:pt x="842" y="717"/>
                </a:lnTo>
                <a:lnTo>
                  <a:pt x="837" y="717"/>
                </a:lnTo>
                <a:lnTo>
                  <a:pt x="837" y="722"/>
                </a:lnTo>
                <a:lnTo>
                  <a:pt x="842" y="717"/>
                </a:lnTo>
                <a:lnTo>
                  <a:pt x="2276" y="2364"/>
                </a:lnTo>
                <a:lnTo>
                  <a:pt x="878" y="722"/>
                </a:lnTo>
                <a:lnTo>
                  <a:pt x="883" y="717"/>
                </a:lnTo>
                <a:lnTo>
                  <a:pt x="878" y="717"/>
                </a:lnTo>
                <a:lnTo>
                  <a:pt x="873" y="722"/>
                </a:lnTo>
                <a:lnTo>
                  <a:pt x="878" y="722"/>
                </a:lnTo>
                <a:lnTo>
                  <a:pt x="2276" y="2364"/>
                </a:lnTo>
                <a:lnTo>
                  <a:pt x="920" y="1024"/>
                </a:lnTo>
                <a:lnTo>
                  <a:pt x="920" y="1018"/>
                </a:lnTo>
                <a:lnTo>
                  <a:pt x="915" y="1024"/>
                </a:lnTo>
                <a:lnTo>
                  <a:pt x="920" y="1024"/>
                </a:lnTo>
                <a:lnTo>
                  <a:pt x="2276" y="2364"/>
                </a:lnTo>
                <a:lnTo>
                  <a:pt x="852" y="426"/>
                </a:lnTo>
                <a:lnTo>
                  <a:pt x="863" y="421"/>
                </a:lnTo>
                <a:lnTo>
                  <a:pt x="863" y="416"/>
                </a:lnTo>
                <a:lnTo>
                  <a:pt x="857" y="416"/>
                </a:lnTo>
                <a:lnTo>
                  <a:pt x="852" y="421"/>
                </a:lnTo>
                <a:lnTo>
                  <a:pt x="852" y="426"/>
                </a:lnTo>
                <a:lnTo>
                  <a:pt x="2276" y="2364"/>
                </a:lnTo>
                <a:lnTo>
                  <a:pt x="935" y="681"/>
                </a:lnTo>
                <a:lnTo>
                  <a:pt x="930" y="686"/>
                </a:lnTo>
                <a:lnTo>
                  <a:pt x="925" y="686"/>
                </a:lnTo>
                <a:lnTo>
                  <a:pt x="920" y="686"/>
                </a:lnTo>
                <a:lnTo>
                  <a:pt x="920" y="691"/>
                </a:lnTo>
                <a:lnTo>
                  <a:pt x="920" y="696"/>
                </a:lnTo>
                <a:lnTo>
                  <a:pt x="915" y="696"/>
                </a:lnTo>
                <a:lnTo>
                  <a:pt x="920" y="696"/>
                </a:lnTo>
                <a:lnTo>
                  <a:pt x="915" y="696"/>
                </a:lnTo>
                <a:lnTo>
                  <a:pt x="920" y="696"/>
                </a:lnTo>
                <a:lnTo>
                  <a:pt x="915" y="702"/>
                </a:lnTo>
                <a:lnTo>
                  <a:pt x="920" y="702"/>
                </a:lnTo>
                <a:lnTo>
                  <a:pt x="915" y="702"/>
                </a:lnTo>
                <a:lnTo>
                  <a:pt x="920" y="702"/>
                </a:lnTo>
                <a:lnTo>
                  <a:pt x="915" y="702"/>
                </a:lnTo>
                <a:lnTo>
                  <a:pt x="920" y="702"/>
                </a:lnTo>
                <a:lnTo>
                  <a:pt x="920" y="707"/>
                </a:lnTo>
                <a:lnTo>
                  <a:pt x="920" y="702"/>
                </a:lnTo>
                <a:lnTo>
                  <a:pt x="920" y="707"/>
                </a:lnTo>
                <a:lnTo>
                  <a:pt x="925" y="707"/>
                </a:lnTo>
                <a:lnTo>
                  <a:pt x="930" y="707"/>
                </a:lnTo>
                <a:lnTo>
                  <a:pt x="935" y="702"/>
                </a:lnTo>
                <a:lnTo>
                  <a:pt x="946" y="702"/>
                </a:lnTo>
                <a:lnTo>
                  <a:pt x="946" y="696"/>
                </a:lnTo>
                <a:lnTo>
                  <a:pt x="951" y="696"/>
                </a:lnTo>
                <a:lnTo>
                  <a:pt x="946" y="691"/>
                </a:lnTo>
                <a:lnTo>
                  <a:pt x="951" y="691"/>
                </a:lnTo>
                <a:lnTo>
                  <a:pt x="951" y="686"/>
                </a:lnTo>
                <a:lnTo>
                  <a:pt x="946" y="686"/>
                </a:lnTo>
                <a:lnTo>
                  <a:pt x="951" y="686"/>
                </a:lnTo>
                <a:lnTo>
                  <a:pt x="946" y="686"/>
                </a:lnTo>
                <a:lnTo>
                  <a:pt x="946" y="681"/>
                </a:lnTo>
                <a:lnTo>
                  <a:pt x="946" y="686"/>
                </a:lnTo>
                <a:lnTo>
                  <a:pt x="935" y="681"/>
                </a:lnTo>
                <a:lnTo>
                  <a:pt x="2276" y="2364"/>
                </a:lnTo>
                <a:lnTo>
                  <a:pt x="951" y="608"/>
                </a:lnTo>
                <a:lnTo>
                  <a:pt x="956" y="608"/>
                </a:lnTo>
                <a:lnTo>
                  <a:pt x="956" y="603"/>
                </a:lnTo>
                <a:lnTo>
                  <a:pt x="951" y="608"/>
                </a:lnTo>
                <a:lnTo>
                  <a:pt x="2276" y="2364"/>
                </a:lnTo>
                <a:lnTo>
                  <a:pt x="930" y="390"/>
                </a:lnTo>
                <a:lnTo>
                  <a:pt x="946" y="390"/>
                </a:lnTo>
                <a:lnTo>
                  <a:pt x="956" y="385"/>
                </a:lnTo>
                <a:lnTo>
                  <a:pt x="956" y="379"/>
                </a:lnTo>
                <a:lnTo>
                  <a:pt x="951" y="379"/>
                </a:lnTo>
                <a:lnTo>
                  <a:pt x="946" y="379"/>
                </a:lnTo>
                <a:lnTo>
                  <a:pt x="930" y="390"/>
                </a:lnTo>
                <a:lnTo>
                  <a:pt x="2276" y="2364"/>
                </a:lnTo>
                <a:lnTo>
                  <a:pt x="878" y="707"/>
                </a:lnTo>
                <a:lnTo>
                  <a:pt x="883" y="707"/>
                </a:lnTo>
                <a:lnTo>
                  <a:pt x="889" y="702"/>
                </a:lnTo>
                <a:lnTo>
                  <a:pt x="883" y="702"/>
                </a:lnTo>
                <a:lnTo>
                  <a:pt x="878" y="707"/>
                </a:lnTo>
                <a:lnTo>
                  <a:pt x="2276" y="2364"/>
                </a:lnTo>
                <a:lnTo>
                  <a:pt x="992" y="644"/>
                </a:lnTo>
                <a:lnTo>
                  <a:pt x="987" y="650"/>
                </a:lnTo>
                <a:lnTo>
                  <a:pt x="987" y="655"/>
                </a:lnTo>
                <a:lnTo>
                  <a:pt x="992" y="650"/>
                </a:lnTo>
                <a:lnTo>
                  <a:pt x="987" y="655"/>
                </a:lnTo>
                <a:lnTo>
                  <a:pt x="992" y="650"/>
                </a:lnTo>
                <a:lnTo>
                  <a:pt x="998" y="650"/>
                </a:lnTo>
                <a:lnTo>
                  <a:pt x="992" y="644"/>
                </a:lnTo>
                <a:lnTo>
                  <a:pt x="2276" y="2364"/>
                </a:lnTo>
                <a:lnTo>
                  <a:pt x="1268" y="587"/>
                </a:lnTo>
                <a:lnTo>
                  <a:pt x="1268" y="582"/>
                </a:lnTo>
                <a:lnTo>
                  <a:pt x="1263" y="582"/>
                </a:lnTo>
                <a:lnTo>
                  <a:pt x="1268" y="587"/>
                </a:lnTo>
                <a:lnTo>
                  <a:pt x="2276" y="2364"/>
                </a:lnTo>
                <a:lnTo>
                  <a:pt x="1335" y="208"/>
                </a:lnTo>
                <a:lnTo>
                  <a:pt x="1341" y="208"/>
                </a:lnTo>
                <a:lnTo>
                  <a:pt x="1346" y="208"/>
                </a:lnTo>
                <a:lnTo>
                  <a:pt x="1351" y="203"/>
                </a:lnTo>
                <a:lnTo>
                  <a:pt x="1351" y="198"/>
                </a:lnTo>
                <a:lnTo>
                  <a:pt x="1356" y="198"/>
                </a:lnTo>
                <a:lnTo>
                  <a:pt x="1356" y="192"/>
                </a:lnTo>
                <a:lnTo>
                  <a:pt x="1346" y="187"/>
                </a:lnTo>
                <a:lnTo>
                  <a:pt x="1341" y="192"/>
                </a:lnTo>
                <a:lnTo>
                  <a:pt x="1335" y="198"/>
                </a:lnTo>
                <a:lnTo>
                  <a:pt x="1335" y="203"/>
                </a:lnTo>
                <a:lnTo>
                  <a:pt x="1330" y="208"/>
                </a:lnTo>
                <a:lnTo>
                  <a:pt x="1335" y="208"/>
                </a:lnTo>
                <a:lnTo>
                  <a:pt x="2276" y="2364"/>
                </a:lnTo>
                <a:lnTo>
                  <a:pt x="1257" y="540"/>
                </a:lnTo>
                <a:lnTo>
                  <a:pt x="1263" y="535"/>
                </a:lnTo>
                <a:lnTo>
                  <a:pt x="1257" y="535"/>
                </a:lnTo>
                <a:lnTo>
                  <a:pt x="1257" y="540"/>
                </a:lnTo>
                <a:lnTo>
                  <a:pt x="2276" y="2364"/>
                </a:lnTo>
                <a:lnTo>
                  <a:pt x="1263" y="639"/>
                </a:lnTo>
                <a:lnTo>
                  <a:pt x="1263" y="644"/>
                </a:lnTo>
                <a:lnTo>
                  <a:pt x="1268" y="644"/>
                </a:lnTo>
                <a:lnTo>
                  <a:pt x="1273" y="644"/>
                </a:lnTo>
                <a:lnTo>
                  <a:pt x="1278" y="639"/>
                </a:lnTo>
                <a:lnTo>
                  <a:pt x="1283" y="634"/>
                </a:lnTo>
                <a:lnTo>
                  <a:pt x="1283" y="629"/>
                </a:lnTo>
                <a:lnTo>
                  <a:pt x="1273" y="624"/>
                </a:lnTo>
                <a:lnTo>
                  <a:pt x="1268" y="629"/>
                </a:lnTo>
                <a:lnTo>
                  <a:pt x="1263" y="634"/>
                </a:lnTo>
                <a:lnTo>
                  <a:pt x="1263" y="639"/>
                </a:lnTo>
                <a:lnTo>
                  <a:pt x="2276" y="2364"/>
                </a:lnTo>
                <a:lnTo>
                  <a:pt x="1273" y="489"/>
                </a:lnTo>
                <a:lnTo>
                  <a:pt x="1278" y="483"/>
                </a:lnTo>
                <a:lnTo>
                  <a:pt x="1273" y="483"/>
                </a:lnTo>
                <a:lnTo>
                  <a:pt x="1268" y="483"/>
                </a:lnTo>
                <a:lnTo>
                  <a:pt x="1268" y="489"/>
                </a:lnTo>
                <a:lnTo>
                  <a:pt x="1273" y="489"/>
                </a:lnTo>
                <a:lnTo>
                  <a:pt x="2276" y="2364"/>
                </a:lnTo>
                <a:lnTo>
                  <a:pt x="1356" y="156"/>
                </a:lnTo>
                <a:lnTo>
                  <a:pt x="1356" y="161"/>
                </a:lnTo>
                <a:lnTo>
                  <a:pt x="1361" y="161"/>
                </a:lnTo>
                <a:lnTo>
                  <a:pt x="1367" y="156"/>
                </a:lnTo>
                <a:lnTo>
                  <a:pt x="1367" y="161"/>
                </a:lnTo>
                <a:lnTo>
                  <a:pt x="1367" y="166"/>
                </a:lnTo>
                <a:lnTo>
                  <a:pt x="1372" y="161"/>
                </a:lnTo>
                <a:lnTo>
                  <a:pt x="1367" y="166"/>
                </a:lnTo>
                <a:lnTo>
                  <a:pt x="1372" y="166"/>
                </a:lnTo>
                <a:lnTo>
                  <a:pt x="1377" y="161"/>
                </a:lnTo>
                <a:lnTo>
                  <a:pt x="1387" y="156"/>
                </a:lnTo>
                <a:lnTo>
                  <a:pt x="1387" y="151"/>
                </a:lnTo>
                <a:lnTo>
                  <a:pt x="1387" y="146"/>
                </a:lnTo>
                <a:lnTo>
                  <a:pt x="1382" y="146"/>
                </a:lnTo>
                <a:lnTo>
                  <a:pt x="1382" y="140"/>
                </a:lnTo>
                <a:lnTo>
                  <a:pt x="1382" y="135"/>
                </a:lnTo>
                <a:lnTo>
                  <a:pt x="1377" y="135"/>
                </a:lnTo>
                <a:lnTo>
                  <a:pt x="1372" y="140"/>
                </a:lnTo>
                <a:lnTo>
                  <a:pt x="1367" y="140"/>
                </a:lnTo>
                <a:lnTo>
                  <a:pt x="1356" y="151"/>
                </a:lnTo>
                <a:lnTo>
                  <a:pt x="1356" y="156"/>
                </a:lnTo>
                <a:lnTo>
                  <a:pt x="1356" y="161"/>
                </a:lnTo>
                <a:lnTo>
                  <a:pt x="1356" y="156"/>
                </a:lnTo>
                <a:lnTo>
                  <a:pt x="2276" y="2364"/>
                </a:lnTo>
                <a:lnTo>
                  <a:pt x="1408" y="99"/>
                </a:lnTo>
                <a:lnTo>
                  <a:pt x="1413" y="104"/>
                </a:lnTo>
                <a:lnTo>
                  <a:pt x="1413" y="109"/>
                </a:lnTo>
                <a:lnTo>
                  <a:pt x="1413" y="104"/>
                </a:lnTo>
                <a:lnTo>
                  <a:pt x="1419" y="104"/>
                </a:lnTo>
                <a:lnTo>
                  <a:pt x="1424" y="104"/>
                </a:lnTo>
                <a:lnTo>
                  <a:pt x="1424" y="109"/>
                </a:lnTo>
                <a:lnTo>
                  <a:pt x="1424" y="104"/>
                </a:lnTo>
                <a:lnTo>
                  <a:pt x="1429" y="99"/>
                </a:lnTo>
                <a:lnTo>
                  <a:pt x="1434" y="94"/>
                </a:lnTo>
                <a:lnTo>
                  <a:pt x="1439" y="94"/>
                </a:lnTo>
                <a:lnTo>
                  <a:pt x="1434" y="89"/>
                </a:lnTo>
                <a:lnTo>
                  <a:pt x="1439" y="89"/>
                </a:lnTo>
                <a:lnTo>
                  <a:pt x="1439" y="83"/>
                </a:lnTo>
                <a:lnTo>
                  <a:pt x="1439" y="78"/>
                </a:lnTo>
                <a:lnTo>
                  <a:pt x="1429" y="83"/>
                </a:lnTo>
                <a:lnTo>
                  <a:pt x="1429" y="78"/>
                </a:lnTo>
                <a:lnTo>
                  <a:pt x="1419" y="83"/>
                </a:lnTo>
                <a:lnTo>
                  <a:pt x="1408" y="94"/>
                </a:lnTo>
                <a:lnTo>
                  <a:pt x="1408" y="99"/>
                </a:lnTo>
                <a:lnTo>
                  <a:pt x="2276" y="2364"/>
                </a:lnTo>
                <a:lnTo>
                  <a:pt x="1387" y="130"/>
                </a:lnTo>
                <a:lnTo>
                  <a:pt x="1393" y="125"/>
                </a:lnTo>
                <a:lnTo>
                  <a:pt x="1398" y="120"/>
                </a:lnTo>
                <a:lnTo>
                  <a:pt x="1393" y="120"/>
                </a:lnTo>
                <a:lnTo>
                  <a:pt x="1387" y="125"/>
                </a:lnTo>
                <a:lnTo>
                  <a:pt x="1387" y="130"/>
                </a:lnTo>
                <a:lnTo>
                  <a:pt x="2276" y="2364"/>
                </a:lnTo>
                <a:lnTo>
                  <a:pt x="1304" y="530"/>
                </a:lnTo>
                <a:lnTo>
                  <a:pt x="1309" y="530"/>
                </a:lnTo>
                <a:lnTo>
                  <a:pt x="1315" y="530"/>
                </a:lnTo>
                <a:lnTo>
                  <a:pt x="1320" y="530"/>
                </a:lnTo>
                <a:lnTo>
                  <a:pt x="1320" y="525"/>
                </a:lnTo>
                <a:lnTo>
                  <a:pt x="1320" y="520"/>
                </a:lnTo>
                <a:lnTo>
                  <a:pt x="1315" y="520"/>
                </a:lnTo>
                <a:lnTo>
                  <a:pt x="1304" y="525"/>
                </a:lnTo>
                <a:lnTo>
                  <a:pt x="1309" y="525"/>
                </a:lnTo>
                <a:lnTo>
                  <a:pt x="1304" y="525"/>
                </a:lnTo>
                <a:lnTo>
                  <a:pt x="1304" y="530"/>
                </a:lnTo>
                <a:lnTo>
                  <a:pt x="2276" y="2364"/>
                </a:lnTo>
                <a:lnTo>
                  <a:pt x="1273" y="187"/>
                </a:lnTo>
                <a:lnTo>
                  <a:pt x="1278" y="187"/>
                </a:lnTo>
                <a:lnTo>
                  <a:pt x="1278" y="192"/>
                </a:lnTo>
                <a:lnTo>
                  <a:pt x="1273" y="198"/>
                </a:lnTo>
                <a:lnTo>
                  <a:pt x="1278" y="192"/>
                </a:lnTo>
                <a:lnTo>
                  <a:pt x="1278" y="198"/>
                </a:lnTo>
                <a:lnTo>
                  <a:pt x="1283" y="192"/>
                </a:lnTo>
                <a:lnTo>
                  <a:pt x="1283" y="198"/>
                </a:lnTo>
                <a:lnTo>
                  <a:pt x="1289" y="198"/>
                </a:lnTo>
                <a:lnTo>
                  <a:pt x="1289" y="192"/>
                </a:lnTo>
                <a:lnTo>
                  <a:pt x="1299" y="187"/>
                </a:lnTo>
                <a:lnTo>
                  <a:pt x="1299" y="182"/>
                </a:lnTo>
                <a:lnTo>
                  <a:pt x="1304" y="182"/>
                </a:lnTo>
                <a:lnTo>
                  <a:pt x="1304" y="177"/>
                </a:lnTo>
                <a:lnTo>
                  <a:pt x="1299" y="172"/>
                </a:lnTo>
                <a:lnTo>
                  <a:pt x="1289" y="172"/>
                </a:lnTo>
                <a:lnTo>
                  <a:pt x="1278" y="182"/>
                </a:lnTo>
                <a:lnTo>
                  <a:pt x="1273" y="187"/>
                </a:lnTo>
                <a:lnTo>
                  <a:pt x="1278" y="187"/>
                </a:lnTo>
                <a:lnTo>
                  <a:pt x="1273" y="187"/>
                </a:lnTo>
                <a:lnTo>
                  <a:pt x="2276" y="2364"/>
                </a:lnTo>
                <a:lnTo>
                  <a:pt x="1315" y="478"/>
                </a:lnTo>
                <a:lnTo>
                  <a:pt x="1309" y="478"/>
                </a:lnTo>
                <a:lnTo>
                  <a:pt x="1304" y="483"/>
                </a:lnTo>
                <a:lnTo>
                  <a:pt x="1299" y="483"/>
                </a:lnTo>
                <a:lnTo>
                  <a:pt x="1299" y="489"/>
                </a:lnTo>
                <a:lnTo>
                  <a:pt x="1294" y="494"/>
                </a:lnTo>
                <a:lnTo>
                  <a:pt x="1299" y="494"/>
                </a:lnTo>
                <a:lnTo>
                  <a:pt x="1299" y="499"/>
                </a:lnTo>
                <a:lnTo>
                  <a:pt x="1304" y="494"/>
                </a:lnTo>
                <a:lnTo>
                  <a:pt x="1304" y="499"/>
                </a:lnTo>
                <a:lnTo>
                  <a:pt x="1304" y="494"/>
                </a:lnTo>
                <a:lnTo>
                  <a:pt x="1304" y="499"/>
                </a:lnTo>
                <a:lnTo>
                  <a:pt x="1309" y="499"/>
                </a:lnTo>
                <a:lnTo>
                  <a:pt x="1309" y="494"/>
                </a:lnTo>
                <a:lnTo>
                  <a:pt x="1315" y="494"/>
                </a:lnTo>
                <a:lnTo>
                  <a:pt x="1320" y="489"/>
                </a:lnTo>
                <a:lnTo>
                  <a:pt x="1325" y="483"/>
                </a:lnTo>
                <a:lnTo>
                  <a:pt x="1320" y="483"/>
                </a:lnTo>
                <a:lnTo>
                  <a:pt x="1325" y="483"/>
                </a:lnTo>
                <a:lnTo>
                  <a:pt x="1320" y="483"/>
                </a:lnTo>
                <a:lnTo>
                  <a:pt x="1320" y="478"/>
                </a:lnTo>
                <a:lnTo>
                  <a:pt x="1315" y="478"/>
                </a:lnTo>
                <a:lnTo>
                  <a:pt x="2276" y="2364"/>
                </a:lnTo>
                <a:lnTo>
                  <a:pt x="1294" y="322"/>
                </a:lnTo>
                <a:lnTo>
                  <a:pt x="1299" y="327"/>
                </a:lnTo>
                <a:lnTo>
                  <a:pt x="1304" y="322"/>
                </a:lnTo>
                <a:lnTo>
                  <a:pt x="1315" y="312"/>
                </a:lnTo>
                <a:lnTo>
                  <a:pt x="1315" y="302"/>
                </a:lnTo>
                <a:lnTo>
                  <a:pt x="1309" y="302"/>
                </a:lnTo>
                <a:lnTo>
                  <a:pt x="1299" y="312"/>
                </a:lnTo>
                <a:lnTo>
                  <a:pt x="1294" y="317"/>
                </a:lnTo>
                <a:lnTo>
                  <a:pt x="1294" y="322"/>
                </a:lnTo>
                <a:lnTo>
                  <a:pt x="2276" y="2364"/>
                </a:lnTo>
                <a:lnTo>
                  <a:pt x="1206" y="317"/>
                </a:lnTo>
                <a:lnTo>
                  <a:pt x="1206" y="322"/>
                </a:lnTo>
                <a:lnTo>
                  <a:pt x="1216" y="317"/>
                </a:lnTo>
                <a:lnTo>
                  <a:pt x="1221" y="317"/>
                </a:lnTo>
                <a:lnTo>
                  <a:pt x="1226" y="312"/>
                </a:lnTo>
                <a:lnTo>
                  <a:pt x="1231" y="302"/>
                </a:lnTo>
                <a:lnTo>
                  <a:pt x="1231" y="296"/>
                </a:lnTo>
                <a:lnTo>
                  <a:pt x="1216" y="302"/>
                </a:lnTo>
                <a:lnTo>
                  <a:pt x="1211" y="312"/>
                </a:lnTo>
                <a:lnTo>
                  <a:pt x="1206" y="317"/>
                </a:lnTo>
                <a:lnTo>
                  <a:pt x="2276" y="2364"/>
                </a:lnTo>
                <a:lnTo>
                  <a:pt x="1221" y="878"/>
                </a:lnTo>
                <a:lnTo>
                  <a:pt x="1226" y="873"/>
                </a:lnTo>
                <a:lnTo>
                  <a:pt x="1221" y="873"/>
                </a:lnTo>
                <a:lnTo>
                  <a:pt x="1221" y="878"/>
                </a:lnTo>
                <a:lnTo>
                  <a:pt x="2276" y="2364"/>
                </a:lnTo>
                <a:lnTo>
                  <a:pt x="1320" y="556"/>
                </a:lnTo>
                <a:lnTo>
                  <a:pt x="1315" y="561"/>
                </a:lnTo>
                <a:lnTo>
                  <a:pt x="1315" y="566"/>
                </a:lnTo>
                <a:lnTo>
                  <a:pt x="1320" y="561"/>
                </a:lnTo>
                <a:lnTo>
                  <a:pt x="1325" y="556"/>
                </a:lnTo>
                <a:lnTo>
                  <a:pt x="1320" y="556"/>
                </a:lnTo>
                <a:lnTo>
                  <a:pt x="2276" y="2364"/>
                </a:lnTo>
                <a:lnTo>
                  <a:pt x="1289" y="291"/>
                </a:lnTo>
                <a:lnTo>
                  <a:pt x="1294" y="291"/>
                </a:lnTo>
                <a:lnTo>
                  <a:pt x="1299" y="286"/>
                </a:lnTo>
                <a:lnTo>
                  <a:pt x="1289" y="286"/>
                </a:lnTo>
                <a:lnTo>
                  <a:pt x="1289" y="291"/>
                </a:lnTo>
                <a:lnTo>
                  <a:pt x="2276" y="2364"/>
                </a:lnTo>
                <a:lnTo>
                  <a:pt x="1283" y="447"/>
                </a:lnTo>
                <a:lnTo>
                  <a:pt x="1283" y="452"/>
                </a:lnTo>
                <a:lnTo>
                  <a:pt x="1289" y="452"/>
                </a:lnTo>
                <a:lnTo>
                  <a:pt x="1283" y="452"/>
                </a:lnTo>
                <a:lnTo>
                  <a:pt x="1289" y="452"/>
                </a:lnTo>
                <a:lnTo>
                  <a:pt x="1294" y="452"/>
                </a:lnTo>
                <a:lnTo>
                  <a:pt x="1299" y="447"/>
                </a:lnTo>
                <a:lnTo>
                  <a:pt x="1299" y="442"/>
                </a:lnTo>
                <a:lnTo>
                  <a:pt x="1294" y="442"/>
                </a:lnTo>
                <a:lnTo>
                  <a:pt x="1294" y="437"/>
                </a:lnTo>
                <a:lnTo>
                  <a:pt x="1289" y="437"/>
                </a:lnTo>
                <a:lnTo>
                  <a:pt x="1283" y="437"/>
                </a:lnTo>
                <a:lnTo>
                  <a:pt x="1278" y="442"/>
                </a:lnTo>
                <a:lnTo>
                  <a:pt x="1278" y="447"/>
                </a:lnTo>
                <a:lnTo>
                  <a:pt x="1273" y="447"/>
                </a:lnTo>
                <a:lnTo>
                  <a:pt x="1278" y="447"/>
                </a:lnTo>
                <a:lnTo>
                  <a:pt x="1273" y="452"/>
                </a:lnTo>
                <a:lnTo>
                  <a:pt x="1278" y="447"/>
                </a:lnTo>
                <a:lnTo>
                  <a:pt x="1278" y="452"/>
                </a:lnTo>
                <a:lnTo>
                  <a:pt x="1278" y="447"/>
                </a:lnTo>
                <a:lnTo>
                  <a:pt x="1278" y="452"/>
                </a:lnTo>
                <a:lnTo>
                  <a:pt x="1283" y="447"/>
                </a:lnTo>
                <a:lnTo>
                  <a:pt x="2276" y="2364"/>
                </a:lnTo>
                <a:lnTo>
                  <a:pt x="1398" y="281"/>
                </a:lnTo>
                <a:lnTo>
                  <a:pt x="1403" y="286"/>
                </a:lnTo>
                <a:lnTo>
                  <a:pt x="1408" y="281"/>
                </a:lnTo>
                <a:lnTo>
                  <a:pt x="1413" y="281"/>
                </a:lnTo>
                <a:lnTo>
                  <a:pt x="1419" y="276"/>
                </a:lnTo>
                <a:lnTo>
                  <a:pt x="1424" y="270"/>
                </a:lnTo>
                <a:lnTo>
                  <a:pt x="1424" y="265"/>
                </a:lnTo>
                <a:lnTo>
                  <a:pt x="1413" y="265"/>
                </a:lnTo>
                <a:lnTo>
                  <a:pt x="1403" y="270"/>
                </a:lnTo>
                <a:lnTo>
                  <a:pt x="1398" y="276"/>
                </a:lnTo>
                <a:lnTo>
                  <a:pt x="1398" y="281"/>
                </a:lnTo>
                <a:lnTo>
                  <a:pt x="1398" y="276"/>
                </a:lnTo>
                <a:lnTo>
                  <a:pt x="1398" y="281"/>
                </a:lnTo>
                <a:lnTo>
                  <a:pt x="2276" y="2364"/>
                </a:lnTo>
                <a:lnTo>
                  <a:pt x="1112" y="795"/>
                </a:lnTo>
                <a:lnTo>
                  <a:pt x="1117" y="795"/>
                </a:lnTo>
                <a:lnTo>
                  <a:pt x="1112" y="800"/>
                </a:lnTo>
                <a:lnTo>
                  <a:pt x="1117" y="795"/>
                </a:lnTo>
                <a:lnTo>
                  <a:pt x="1117" y="800"/>
                </a:lnTo>
                <a:lnTo>
                  <a:pt x="1122" y="800"/>
                </a:lnTo>
                <a:lnTo>
                  <a:pt x="1128" y="795"/>
                </a:lnTo>
                <a:lnTo>
                  <a:pt x="1133" y="795"/>
                </a:lnTo>
                <a:lnTo>
                  <a:pt x="1138" y="790"/>
                </a:lnTo>
                <a:lnTo>
                  <a:pt x="1138" y="785"/>
                </a:lnTo>
                <a:lnTo>
                  <a:pt x="1138" y="779"/>
                </a:lnTo>
                <a:lnTo>
                  <a:pt x="1133" y="779"/>
                </a:lnTo>
                <a:lnTo>
                  <a:pt x="1128" y="779"/>
                </a:lnTo>
                <a:lnTo>
                  <a:pt x="1117" y="785"/>
                </a:lnTo>
                <a:lnTo>
                  <a:pt x="1117" y="790"/>
                </a:lnTo>
                <a:lnTo>
                  <a:pt x="1112" y="790"/>
                </a:lnTo>
                <a:lnTo>
                  <a:pt x="1112" y="795"/>
                </a:lnTo>
                <a:lnTo>
                  <a:pt x="2276" y="2364"/>
                </a:lnTo>
                <a:lnTo>
                  <a:pt x="805" y="956"/>
                </a:lnTo>
                <a:lnTo>
                  <a:pt x="805" y="951"/>
                </a:lnTo>
                <a:lnTo>
                  <a:pt x="795" y="961"/>
                </a:lnTo>
                <a:lnTo>
                  <a:pt x="800" y="961"/>
                </a:lnTo>
                <a:lnTo>
                  <a:pt x="800" y="956"/>
                </a:lnTo>
                <a:lnTo>
                  <a:pt x="805" y="956"/>
                </a:lnTo>
                <a:lnTo>
                  <a:pt x="2276" y="2364"/>
                </a:lnTo>
                <a:lnTo>
                  <a:pt x="1330" y="546"/>
                </a:lnTo>
                <a:lnTo>
                  <a:pt x="1335" y="546"/>
                </a:lnTo>
                <a:lnTo>
                  <a:pt x="1335" y="540"/>
                </a:lnTo>
                <a:lnTo>
                  <a:pt x="1330" y="546"/>
                </a:lnTo>
                <a:lnTo>
                  <a:pt x="2276" y="2364"/>
                </a:lnTo>
                <a:lnTo>
                  <a:pt x="1335" y="535"/>
                </a:lnTo>
                <a:lnTo>
                  <a:pt x="1341" y="540"/>
                </a:lnTo>
                <a:lnTo>
                  <a:pt x="1341" y="546"/>
                </a:lnTo>
                <a:lnTo>
                  <a:pt x="1346" y="540"/>
                </a:lnTo>
                <a:lnTo>
                  <a:pt x="1351" y="540"/>
                </a:lnTo>
                <a:lnTo>
                  <a:pt x="1351" y="546"/>
                </a:lnTo>
                <a:lnTo>
                  <a:pt x="1356" y="540"/>
                </a:lnTo>
                <a:lnTo>
                  <a:pt x="1356" y="535"/>
                </a:lnTo>
                <a:lnTo>
                  <a:pt x="1361" y="530"/>
                </a:lnTo>
                <a:lnTo>
                  <a:pt x="1367" y="530"/>
                </a:lnTo>
                <a:lnTo>
                  <a:pt x="1367" y="525"/>
                </a:lnTo>
                <a:lnTo>
                  <a:pt x="1367" y="520"/>
                </a:lnTo>
                <a:lnTo>
                  <a:pt x="1367" y="515"/>
                </a:lnTo>
                <a:lnTo>
                  <a:pt x="1356" y="515"/>
                </a:lnTo>
                <a:lnTo>
                  <a:pt x="1346" y="520"/>
                </a:lnTo>
                <a:lnTo>
                  <a:pt x="1335" y="530"/>
                </a:lnTo>
                <a:lnTo>
                  <a:pt x="1335" y="535"/>
                </a:lnTo>
                <a:lnTo>
                  <a:pt x="2276" y="2364"/>
                </a:lnTo>
                <a:lnTo>
                  <a:pt x="821" y="894"/>
                </a:lnTo>
                <a:lnTo>
                  <a:pt x="816" y="894"/>
                </a:lnTo>
                <a:lnTo>
                  <a:pt x="805" y="904"/>
                </a:lnTo>
                <a:lnTo>
                  <a:pt x="811" y="899"/>
                </a:lnTo>
                <a:lnTo>
                  <a:pt x="805" y="904"/>
                </a:lnTo>
                <a:lnTo>
                  <a:pt x="816" y="899"/>
                </a:lnTo>
                <a:lnTo>
                  <a:pt x="821" y="899"/>
                </a:lnTo>
                <a:lnTo>
                  <a:pt x="821" y="894"/>
                </a:lnTo>
                <a:lnTo>
                  <a:pt x="2276" y="2364"/>
                </a:lnTo>
                <a:lnTo>
                  <a:pt x="816" y="764"/>
                </a:lnTo>
                <a:lnTo>
                  <a:pt x="811" y="769"/>
                </a:lnTo>
                <a:lnTo>
                  <a:pt x="816" y="769"/>
                </a:lnTo>
                <a:lnTo>
                  <a:pt x="821" y="769"/>
                </a:lnTo>
                <a:lnTo>
                  <a:pt x="826" y="769"/>
                </a:lnTo>
                <a:lnTo>
                  <a:pt x="831" y="764"/>
                </a:lnTo>
                <a:lnTo>
                  <a:pt x="831" y="759"/>
                </a:lnTo>
                <a:lnTo>
                  <a:pt x="837" y="759"/>
                </a:lnTo>
                <a:lnTo>
                  <a:pt x="831" y="759"/>
                </a:lnTo>
                <a:lnTo>
                  <a:pt x="831" y="753"/>
                </a:lnTo>
                <a:lnTo>
                  <a:pt x="826" y="753"/>
                </a:lnTo>
                <a:lnTo>
                  <a:pt x="826" y="759"/>
                </a:lnTo>
                <a:lnTo>
                  <a:pt x="821" y="759"/>
                </a:lnTo>
                <a:lnTo>
                  <a:pt x="816" y="759"/>
                </a:lnTo>
                <a:lnTo>
                  <a:pt x="816" y="764"/>
                </a:lnTo>
                <a:lnTo>
                  <a:pt x="2276" y="2364"/>
                </a:lnTo>
                <a:lnTo>
                  <a:pt x="826" y="1065"/>
                </a:lnTo>
                <a:lnTo>
                  <a:pt x="831" y="1065"/>
                </a:lnTo>
                <a:lnTo>
                  <a:pt x="837" y="1060"/>
                </a:lnTo>
                <a:lnTo>
                  <a:pt x="831" y="1060"/>
                </a:lnTo>
                <a:lnTo>
                  <a:pt x="826" y="1065"/>
                </a:lnTo>
                <a:lnTo>
                  <a:pt x="2276" y="2364"/>
                </a:lnTo>
                <a:lnTo>
                  <a:pt x="1351" y="218"/>
                </a:lnTo>
                <a:lnTo>
                  <a:pt x="1356" y="213"/>
                </a:lnTo>
                <a:lnTo>
                  <a:pt x="1351" y="208"/>
                </a:lnTo>
                <a:lnTo>
                  <a:pt x="1346" y="213"/>
                </a:lnTo>
                <a:lnTo>
                  <a:pt x="1346" y="218"/>
                </a:lnTo>
                <a:lnTo>
                  <a:pt x="1351" y="218"/>
                </a:lnTo>
                <a:lnTo>
                  <a:pt x="2276" y="2364"/>
                </a:lnTo>
                <a:lnTo>
                  <a:pt x="1387" y="213"/>
                </a:lnTo>
                <a:lnTo>
                  <a:pt x="1393" y="213"/>
                </a:lnTo>
                <a:lnTo>
                  <a:pt x="1387" y="218"/>
                </a:lnTo>
                <a:lnTo>
                  <a:pt x="1387" y="224"/>
                </a:lnTo>
                <a:lnTo>
                  <a:pt x="1387" y="229"/>
                </a:lnTo>
                <a:lnTo>
                  <a:pt x="1393" y="224"/>
                </a:lnTo>
                <a:lnTo>
                  <a:pt x="1387" y="229"/>
                </a:lnTo>
                <a:lnTo>
                  <a:pt x="1393" y="229"/>
                </a:lnTo>
                <a:lnTo>
                  <a:pt x="1393" y="234"/>
                </a:lnTo>
                <a:lnTo>
                  <a:pt x="1393" y="229"/>
                </a:lnTo>
                <a:lnTo>
                  <a:pt x="1398" y="229"/>
                </a:lnTo>
                <a:lnTo>
                  <a:pt x="1398" y="234"/>
                </a:lnTo>
                <a:lnTo>
                  <a:pt x="1398" y="229"/>
                </a:lnTo>
                <a:lnTo>
                  <a:pt x="1403" y="229"/>
                </a:lnTo>
                <a:lnTo>
                  <a:pt x="1398" y="234"/>
                </a:lnTo>
                <a:lnTo>
                  <a:pt x="1403" y="229"/>
                </a:lnTo>
                <a:lnTo>
                  <a:pt x="1408" y="229"/>
                </a:lnTo>
                <a:lnTo>
                  <a:pt x="1413" y="224"/>
                </a:lnTo>
                <a:lnTo>
                  <a:pt x="1413" y="234"/>
                </a:lnTo>
                <a:lnTo>
                  <a:pt x="1413" y="239"/>
                </a:lnTo>
                <a:lnTo>
                  <a:pt x="1408" y="244"/>
                </a:lnTo>
                <a:lnTo>
                  <a:pt x="1413" y="239"/>
                </a:lnTo>
                <a:lnTo>
                  <a:pt x="1408" y="244"/>
                </a:lnTo>
                <a:lnTo>
                  <a:pt x="1419" y="239"/>
                </a:lnTo>
                <a:lnTo>
                  <a:pt x="1413" y="244"/>
                </a:lnTo>
                <a:lnTo>
                  <a:pt x="1419" y="239"/>
                </a:lnTo>
                <a:lnTo>
                  <a:pt x="1424" y="239"/>
                </a:lnTo>
                <a:lnTo>
                  <a:pt x="1424" y="244"/>
                </a:lnTo>
                <a:lnTo>
                  <a:pt x="1429" y="239"/>
                </a:lnTo>
                <a:lnTo>
                  <a:pt x="1434" y="234"/>
                </a:lnTo>
                <a:lnTo>
                  <a:pt x="1434" y="239"/>
                </a:lnTo>
                <a:lnTo>
                  <a:pt x="1434" y="234"/>
                </a:lnTo>
                <a:lnTo>
                  <a:pt x="1439" y="234"/>
                </a:lnTo>
                <a:lnTo>
                  <a:pt x="1444" y="224"/>
                </a:lnTo>
                <a:lnTo>
                  <a:pt x="1450" y="218"/>
                </a:lnTo>
                <a:lnTo>
                  <a:pt x="1444" y="218"/>
                </a:lnTo>
                <a:lnTo>
                  <a:pt x="1450" y="213"/>
                </a:lnTo>
                <a:lnTo>
                  <a:pt x="1444" y="208"/>
                </a:lnTo>
                <a:lnTo>
                  <a:pt x="1450" y="208"/>
                </a:lnTo>
                <a:lnTo>
                  <a:pt x="1444" y="208"/>
                </a:lnTo>
                <a:lnTo>
                  <a:pt x="1429" y="208"/>
                </a:lnTo>
                <a:lnTo>
                  <a:pt x="1424" y="213"/>
                </a:lnTo>
                <a:lnTo>
                  <a:pt x="1424" y="208"/>
                </a:lnTo>
                <a:lnTo>
                  <a:pt x="1429" y="208"/>
                </a:lnTo>
                <a:lnTo>
                  <a:pt x="1424" y="208"/>
                </a:lnTo>
                <a:lnTo>
                  <a:pt x="1424" y="203"/>
                </a:lnTo>
                <a:lnTo>
                  <a:pt x="1419" y="203"/>
                </a:lnTo>
                <a:lnTo>
                  <a:pt x="1413" y="203"/>
                </a:lnTo>
                <a:lnTo>
                  <a:pt x="1408" y="203"/>
                </a:lnTo>
                <a:lnTo>
                  <a:pt x="1403" y="208"/>
                </a:lnTo>
                <a:lnTo>
                  <a:pt x="1398" y="208"/>
                </a:lnTo>
                <a:lnTo>
                  <a:pt x="1387" y="213"/>
                </a:lnTo>
                <a:lnTo>
                  <a:pt x="2276" y="2364"/>
                </a:lnTo>
                <a:lnTo>
                  <a:pt x="1211" y="390"/>
                </a:lnTo>
                <a:lnTo>
                  <a:pt x="1216" y="390"/>
                </a:lnTo>
                <a:lnTo>
                  <a:pt x="1221" y="385"/>
                </a:lnTo>
                <a:lnTo>
                  <a:pt x="1231" y="374"/>
                </a:lnTo>
                <a:lnTo>
                  <a:pt x="1231" y="369"/>
                </a:lnTo>
                <a:lnTo>
                  <a:pt x="1237" y="364"/>
                </a:lnTo>
                <a:lnTo>
                  <a:pt x="1247" y="353"/>
                </a:lnTo>
                <a:lnTo>
                  <a:pt x="1242" y="353"/>
                </a:lnTo>
                <a:lnTo>
                  <a:pt x="1231" y="364"/>
                </a:lnTo>
                <a:lnTo>
                  <a:pt x="1237" y="364"/>
                </a:lnTo>
                <a:lnTo>
                  <a:pt x="1226" y="369"/>
                </a:lnTo>
                <a:lnTo>
                  <a:pt x="1216" y="379"/>
                </a:lnTo>
                <a:lnTo>
                  <a:pt x="1211" y="385"/>
                </a:lnTo>
                <a:lnTo>
                  <a:pt x="1216" y="385"/>
                </a:lnTo>
                <a:lnTo>
                  <a:pt x="1211" y="390"/>
                </a:lnTo>
                <a:lnTo>
                  <a:pt x="2276" y="2364"/>
                </a:lnTo>
                <a:lnTo>
                  <a:pt x="1330" y="291"/>
                </a:lnTo>
                <a:lnTo>
                  <a:pt x="1335" y="286"/>
                </a:lnTo>
                <a:lnTo>
                  <a:pt x="1330" y="286"/>
                </a:lnTo>
                <a:lnTo>
                  <a:pt x="1330" y="291"/>
                </a:lnTo>
                <a:lnTo>
                  <a:pt x="2276" y="2364"/>
                </a:lnTo>
                <a:lnTo>
                  <a:pt x="1341" y="369"/>
                </a:lnTo>
                <a:lnTo>
                  <a:pt x="1346" y="364"/>
                </a:lnTo>
                <a:lnTo>
                  <a:pt x="1341" y="364"/>
                </a:lnTo>
                <a:lnTo>
                  <a:pt x="1335" y="369"/>
                </a:lnTo>
                <a:lnTo>
                  <a:pt x="1341" y="369"/>
                </a:lnTo>
                <a:lnTo>
                  <a:pt x="2276" y="2364"/>
                </a:lnTo>
                <a:lnTo>
                  <a:pt x="826" y="790"/>
                </a:lnTo>
                <a:lnTo>
                  <a:pt x="831" y="790"/>
                </a:lnTo>
                <a:lnTo>
                  <a:pt x="831" y="785"/>
                </a:lnTo>
                <a:lnTo>
                  <a:pt x="821" y="785"/>
                </a:lnTo>
                <a:lnTo>
                  <a:pt x="821" y="790"/>
                </a:lnTo>
                <a:lnTo>
                  <a:pt x="816" y="790"/>
                </a:lnTo>
                <a:lnTo>
                  <a:pt x="821" y="790"/>
                </a:lnTo>
                <a:lnTo>
                  <a:pt x="821" y="795"/>
                </a:lnTo>
                <a:lnTo>
                  <a:pt x="821" y="790"/>
                </a:lnTo>
                <a:lnTo>
                  <a:pt x="821" y="795"/>
                </a:lnTo>
                <a:lnTo>
                  <a:pt x="826" y="790"/>
                </a:lnTo>
                <a:lnTo>
                  <a:pt x="826" y="795"/>
                </a:lnTo>
                <a:lnTo>
                  <a:pt x="826" y="790"/>
                </a:lnTo>
                <a:lnTo>
                  <a:pt x="2276" y="2364"/>
                </a:lnTo>
                <a:lnTo>
                  <a:pt x="1122" y="920"/>
                </a:lnTo>
                <a:lnTo>
                  <a:pt x="1122" y="915"/>
                </a:lnTo>
                <a:lnTo>
                  <a:pt x="1117" y="915"/>
                </a:lnTo>
                <a:lnTo>
                  <a:pt x="1107" y="915"/>
                </a:lnTo>
                <a:lnTo>
                  <a:pt x="1102" y="915"/>
                </a:lnTo>
                <a:lnTo>
                  <a:pt x="1096" y="920"/>
                </a:lnTo>
                <a:lnTo>
                  <a:pt x="1091" y="925"/>
                </a:lnTo>
                <a:lnTo>
                  <a:pt x="1086" y="925"/>
                </a:lnTo>
                <a:lnTo>
                  <a:pt x="1091" y="925"/>
                </a:lnTo>
                <a:lnTo>
                  <a:pt x="1086" y="935"/>
                </a:lnTo>
                <a:lnTo>
                  <a:pt x="1086" y="940"/>
                </a:lnTo>
                <a:lnTo>
                  <a:pt x="1081" y="946"/>
                </a:lnTo>
                <a:lnTo>
                  <a:pt x="1086" y="946"/>
                </a:lnTo>
                <a:lnTo>
                  <a:pt x="1091" y="946"/>
                </a:lnTo>
                <a:lnTo>
                  <a:pt x="1086" y="951"/>
                </a:lnTo>
                <a:lnTo>
                  <a:pt x="1091" y="946"/>
                </a:lnTo>
                <a:lnTo>
                  <a:pt x="1096" y="946"/>
                </a:lnTo>
                <a:lnTo>
                  <a:pt x="1091" y="951"/>
                </a:lnTo>
                <a:lnTo>
                  <a:pt x="1096" y="946"/>
                </a:lnTo>
                <a:lnTo>
                  <a:pt x="1096" y="951"/>
                </a:lnTo>
                <a:lnTo>
                  <a:pt x="1102" y="946"/>
                </a:lnTo>
                <a:lnTo>
                  <a:pt x="1107" y="946"/>
                </a:lnTo>
                <a:lnTo>
                  <a:pt x="1112" y="940"/>
                </a:lnTo>
                <a:lnTo>
                  <a:pt x="1117" y="935"/>
                </a:lnTo>
                <a:lnTo>
                  <a:pt x="1122" y="935"/>
                </a:lnTo>
                <a:lnTo>
                  <a:pt x="1122" y="925"/>
                </a:lnTo>
                <a:lnTo>
                  <a:pt x="1122" y="920"/>
                </a:lnTo>
                <a:lnTo>
                  <a:pt x="2276" y="2364"/>
                </a:lnTo>
                <a:lnTo>
                  <a:pt x="1029" y="551"/>
                </a:lnTo>
                <a:lnTo>
                  <a:pt x="1024" y="556"/>
                </a:lnTo>
                <a:lnTo>
                  <a:pt x="1029" y="556"/>
                </a:lnTo>
                <a:lnTo>
                  <a:pt x="1034" y="556"/>
                </a:lnTo>
                <a:lnTo>
                  <a:pt x="1034" y="551"/>
                </a:lnTo>
                <a:lnTo>
                  <a:pt x="1039" y="546"/>
                </a:lnTo>
                <a:lnTo>
                  <a:pt x="1029" y="551"/>
                </a:lnTo>
                <a:lnTo>
                  <a:pt x="2276" y="2364"/>
                </a:lnTo>
                <a:lnTo>
                  <a:pt x="1055" y="842"/>
                </a:lnTo>
                <a:lnTo>
                  <a:pt x="1055" y="837"/>
                </a:lnTo>
                <a:lnTo>
                  <a:pt x="1050" y="837"/>
                </a:lnTo>
                <a:lnTo>
                  <a:pt x="1050" y="842"/>
                </a:lnTo>
                <a:lnTo>
                  <a:pt x="1055" y="842"/>
                </a:lnTo>
                <a:lnTo>
                  <a:pt x="2276" y="2364"/>
                </a:lnTo>
                <a:lnTo>
                  <a:pt x="1003" y="592"/>
                </a:lnTo>
                <a:lnTo>
                  <a:pt x="998" y="598"/>
                </a:lnTo>
                <a:lnTo>
                  <a:pt x="998" y="603"/>
                </a:lnTo>
                <a:lnTo>
                  <a:pt x="1003" y="598"/>
                </a:lnTo>
                <a:lnTo>
                  <a:pt x="1013" y="592"/>
                </a:lnTo>
                <a:lnTo>
                  <a:pt x="1008" y="592"/>
                </a:lnTo>
                <a:lnTo>
                  <a:pt x="1003" y="592"/>
                </a:lnTo>
                <a:lnTo>
                  <a:pt x="2276" y="2364"/>
                </a:lnTo>
                <a:lnTo>
                  <a:pt x="1034" y="629"/>
                </a:lnTo>
                <a:lnTo>
                  <a:pt x="1034" y="634"/>
                </a:lnTo>
                <a:lnTo>
                  <a:pt x="1029" y="634"/>
                </a:lnTo>
                <a:lnTo>
                  <a:pt x="1034" y="634"/>
                </a:lnTo>
                <a:lnTo>
                  <a:pt x="1029" y="639"/>
                </a:lnTo>
                <a:lnTo>
                  <a:pt x="1029" y="634"/>
                </a:lnTo>
                <a:lnTo>
                  <a:pt x="1029" y="639"/>
                </a:lnTo>
                <a:lnTo>
                  <a:pt x="1034" y="639"/>
                </a:lnTo>
                <a:lnTo>
                  <a:pt x="1044" y="629"/>
                </a:lnTo>
                <a:lnTo>
                  <a:pt x="1050" y="624"/>
                </a:lnTo>
                <a:lnTo>
                  <a:pt x="1060" y="618"/>
                </a:lnTo>
                <a:lnTo>
                  <a:pt x="1055" y="618"/>
                </a:lnTo>
                <a:lnTo>
                  <a:pt x="1050" y="624"/>
                </a:lnTo>
                <a:lnTo>
                  <a:pt x="1034" y="629"/>
                </a:lnTo>
                <a:lnTo>
                  <a:pt x="2276" y="2364"/>
                </a:lnTo>
                <a:lnTo>
                  <a:pt x="1008" y="499"/>
                </a:lnTo>
                <a:lnTo>
                  <a:pt x="1013" y="499"/>
                </a:lnTo>
                <a:lnTo>
                  <a:pt x="1024" y="489"/>
                </a:lnTo>
                <a:lnTo>
                  <a:pt x="1034" y="478"/>
                </a:lnTo>
                <a:lnTo>
                  <a:pt x="1029" y="478"/>
                </a:lnTo>
                <a:lnTo>
                  <a:pt x="1018" y="489"/>
                </a:lnTo>
                <a:lnTo>
                  <a:pt x="1008" y="499"/>
                </a:lnTo>
                <a:lnTo>
                  <a:pt x="2276" y="2364"/>
                </a:lnTo>
                <a:lnTo>
                  <a:pt x="982" y="644"/>
                </a:lnTo>
                <a:lnTo>
                  <a:pt x="992" y="639"/>
                </a:lnTo>
                <a:lnTo>
                  <a:pt x="992" y="634"/>
                </a:lnTo>
                <a:lnTo>
                  <a:pt x="987" y="634"/>
                </a:lnTo>
                <a:lnTo>
                  <a:pt x="982" y="644"/>
                </a:lnTo>
                <a:lnTo>
                  <a:pt x="2276" y="2364"/>
                </a:lnTo>
                <a:lnTo>
                  <a:pt x="998" y="587"/>
                </a:lnTo>
                <a:lnTo>
                  <a:pt x="987" y="592"/>
                </a:lnTo>
                <a:lnTo>
                  <a:pt x="992" y="592"/>
                </a:lnTo>
                <a:lnTo>
                  <a:pt x="998" y="592"/>
                </a:lnTo>
                <a:lnTo>
                  <a:pt x="998" y="587"/>
                </a:lnTo>
                <a:lnTo>
                  <a:pt x="2276" y="2364"/>
                </a:lnTo>
                <a:lnTo>
                  <a:pt x="992" y="816"/>
                </a:lnTo>
                <a:lnTo>
                  <a:pt x="992" y="821"/>
                </a:lnTo>
                <a:lnTo>
                  <a:pt x="987" y="821"/>
                </a:lnTo>
                <a:lnTo>
                  <a:pt x="992" y="821"/>
                </a:lnTo>
                <a:lnTo>
                  <a:pt x="992" y="816"/>
                </a:lnTo>
                <a:lnTo>
                  <a:pt x="2276" y="2364"/>
                </a:lnTo>
                <a:lnTo>
                  <a:pt x="992" y="837"/>
                </a:lnTo>
                <a:lnTo>
                  <a:pt x="992" y="831"/>
                </a:lnTo>
                <a:lnTo>
                  <a:pt x="987" y="837"/>
                </a:lnTo>
                <a:lnTo>
                  <a:pt x="987" y="842"/>
                </a:lnTo>
                <a:lnTo>
                  <a:pt x="992" y="842"/>
                </a:lnTo>
                <a:lnTo>
                  <a:pt x="987" y="842"/>
                </a:lnTo>
                <a:lnTo>
                  <a:pt x="992" y="837"/>
                </a:lnTo>
                <a:lnTo>
                  <a:pt x="2276" y="2364"/>
                </a:lnTo>
                <a:lnTo>
                  <a:pt x="987" y="837"/>
                </a:lnTo>
                <a:lnTo>
                  <a:pt x="987" y="831"/>
                </a:lnTo>
                <a:lnTo>
                  <a:pt x="992" y="837"/>
                </a:lnTo>
                <a:lnTo>
                  <a:pt x="987" y="837"/>
                </a:lnTo>
                <a:lnTo>
                  <a:pt x="2276" y="2364"/>
                </a:lnTo>
                <a:lnTo>
                  <a:pt x="1096" y="785"/>
                </a:lnTo>
                <a:lnTo>
                  <a:pt x="1096" y="779"/>
                </a:lnTo>
                <a:lnTo>
                  <a:pt x="1091" y="779"/>
                </a:lnTo>
                <a:lnTo>
                  <a:pt x="1096" y="785"/>
                </a:lnTo>
                <a:lnTo>
                  <a:pt x="2276" y="2364"/>
                </a:lnTo>
                <a:lnTo>
                  <a:pt x="1086" y="790"/>
                </a:lnTo>
                <a:lnTo>
                  <a:pt x="1091" y="790"/>
                </a:lnTo>
                <a:lnTo>
                  <a:pt x="1091" y="785"/>
                </a:lnTo>
                <a:lnTo>
                  <a:pt x="1086" y="790"/>
                </a:lnTo>
                <a:lnTo>
                  <a:pt x="2276" y="2364"/>
                </a:lnTo>
                <a:lnTo>
                  <a:pt x="1091" y="572"/>
                </a:lnTo>
                <a:lnTo>
                  <a:pt x="1081" y="582"/>
                </a:lnTo>
                <a:lnTo>
                  <a:pt x="1091" y="577"/>
                </a:lnTo>
                <a:lnTo>
                  <a:pt x="1091" y="572"/>
                </a:lnTo>
                <a:lnTo>
                  <a:pt x="2276" y="2364"/>
                </a:lnTo>
                <a:lnTo>
                  <a:pt x="1086" y="842"/>
                </a:lnTo>
                <a:lnTo>
                  <a:pt x="1081" y="852"/>
                </a:lnTo>
                <a:lnTo>
                  <a:pt x="1086" y="847"/>
                </a:lnTo>
                <a:lnTo>
                  <a:pt x="1086" y="852"/>
                </a:lnTo>
                <a:lnTo>
                  <a:pt x="1086" y="847"/>
                </a:lnTo>
                <a:lnTo>
                  <a:pt x="1091" y="847"/>
                </a:lnTo>
                <a:lnTo>
                  <a:pt x="1091" y="842"/>
                </a:lnTo>
                <a:lnTo>
                  <a:pt x="1086" y="842"/>
                </a:lnTo>
                <a:lnTo>
                  <a:pt x="2276" y="2364"/>
                </a:lnTo>
                <a:lnTo>
                  <a:pt x="1091" y="608"/>
                </a:lnTo>
                <a:lnTo>
                  <a:pt x="1096" y="608"/>
                </a:lnTo>
                <a:lnTo>
                  <a:pt x="1107" y="603"/>
                </a:lnTo>
                <a:lnTo>
                  <a:pt x="1107" y="598"/>
                </a:lnTo>
                <a:lnTo>
                  <a:pt x="1096" y="598"/>
                </a:lnTo>
                <a:lnTo>
                  <a:pt x="1091" y="608"/>
                </a:lnTo>
                <a:lnTo>
                  <a:pt x="2276" y="2364"/>
                </a:lnTo>
                <a:lnTo>
                  <a:pt x="1065" y="530"/>
                </a:lnTo>
                <a:lnTo>
                  <a:pt x="1065" y="535"/>
                </a:lnTo>
                <a:lnTo>
                  <a:pt x="1070" y="535"/>
                </a:lnTo>
                <a:lnTo>
                  <a:pt x="1076" y="530"/>
                </a:lnTo>
                <a:lnTo>
                  <a:pt x="1081" y="525"/>
                </a:lnTo>
                <a:lnTo>
                  <a:pt x="1076" y="520"/>
                </a:lnTo>
                <a:lnTo>
                  <a:pt x="1070" y="525"/>
                </a:lnTo>
                <a:lnTo>
                  <a:pt x="1065" y="530"/>
                </a:lnTo>
                <a:lnTo>
                  <a:pt x="2276" y="2364"/>
                </a:lnTo>
                <a:lnTo>
                  <a:pt x="1070" y="774"/>
                </a:lnTo>
                <a:lnTo>
                  <a:pt x="1060" y="774"/>
                </a:lnTo>
                <a:lnTo>
                  <a:pt x="1055" y="790"/>
                </a:lnTo>
                <a:lnTo>
                  <a:pt x="1065" y="785"/>
                </a:lnTo>
                <a:lnTo>
                  <a:pt x="1076" y="774"/>
                </a:lnTo>
                <a:lnTo>
                  <a:pt x="1070" y="774"/>
                </a:lnTo>
                <a:lnTo>
                  <a:pt x="2276" y="2364"/>
                </a:lnTo>
                <a:lnTo>
                  <a:pt x="1081" y="405"/>
                </a:lnTo>
                <a:lnTo>
                  <a:pt x="1086" y="400"/>
                </a:lnTo>
                <a:lnTo>
                  <a:pt x="1096" y="395"/>
                </a:lnTo>
                <a:lnTo>
                  <a:pt x="1102" y="390"/>
                </a:lnTo>
                <a:lnTo>
                  <a:pt x="1096" y="385"/>
                </a:lnTo>
                <a:lnTo>
                  <a:pt x="1086" y="390"/>
                </a:lnTo>
                <a:lnTo>
                  <a:pt x="1076" y="400"/>
                </a:lnTo>
                <a:lnTo>
                  <a:pt x="1081" y="400"/>
                </a:lnTo>
                <a:lnTo>
                  <a:pt x="1081" y="405"/>
                </a:lnTo>
                <a:lnTo>
                  <a:pt x="2276" y="2364"/>
                </a:lnTo>
                <a:lnTo>
                  <a:pt x="1050" y="587"/>
                </a:lnTo>
                <a:lnTo>
                  <a:pt x="1055" y="587"/>
                </a:lnTo>
                <a:lnTo>
                  <a:pt x="1060" y="587"/>
                </a:lnTo>
                <a:lnTo>
                  <a:pt x="1060" y="582"/>
                </a:lnTo>
                <a:lnTo>
                  <a:pt x="1065" y="582"/>
                </a:lnTo>
                <a:lnTo>
                  <a:pt x="1065" y="577"/>
                </a:lnTo>
                <a:lnTo>
                  <a:pt x="1060" y="577"/>
                </a:lnTo>
                <a:lnTo>
                  <a:pt x="1055" y="582"/>
                </a:lnTo>
                <a:lnTo>
                  <a:pt x="1050" y="582"/>
                </a:lnTo>
                <a:lnTo>
                  <a:pt x="1050" y="587"/>
                </a:lnTo>
                <a:lnTo>
                  <a:pt x="2276" y="2364"/>
                </a:lnTo>
                <a:lnTo>
                  <a:pt x="1231" y="753"/>
                </a:lnTo>
                <a:lnTo>
                  <a:pt x="1242" y="743"/>
                </a:lnTo>
                <a:lnTo>
                  <a:pt x="1242" y="738"/>
                </a:lnTo>
                <a:lnTo>
                  <a:pt x="1237" y="738"/>
                </a:lnTo>
                <a:lnTo>
                  <a:pt x="1226" y="743"/>
                </a:lnTo>
                <a:lnTo>
                  <a:pt x="1221" y="748"/>
                </a:lnTo>
                <a:lnTo>
                  <a:pt x="1221" y="753"/>
                </a:lnTo>
                <a:lnTo>
                  <a:pt x="1226" y="759"/>
                </a:lnTo>
                <a:lnTo>
                  <a:pt x="1231" y="753"/>
                </a:lnTo>
                <a:lnTo>
                  <a:pt x="2276" y="2364"/>
                </a:lnTo>
                <a:lnTo>
                  <a:pt x="1226" y="322"/>
                </a:lnTo>
                <a:lnTo>
                  <a:pt x="1226" y="327"/>
                </a:lnTo>
                <a:lnTo>
                  <a:pt x="1216" y="333"/>
                </a:lnTo>
                <a:lnTo>
                  <a:pt x="1206" y="343"/>
                </a:lnTo>
                <a:lnTo>
                  <a:pt x="1211" y="343"/>
                </a:lnTo>
                <a:lnTo>
                  <a:pt x="1200" y="353"/>
                </a:lnTo>
                <a:lnTo>
                  <a:pt x="1206" y="348"/>
                </a:lnTo>
                <a:lnTo>
                  <a:pt x="1206" y="353"/>
                </a:lnTo>
                <a:lnTo>
                  <a:pt x="1206" y="359"/>
                </a:lnTo>
                <a:lnTo>
                  <a:pt x="1211" y="353"/>
                </a:lnTo>
                <a:lnTo>
                  <a:pt x="1211" y="359"/>
                </a:lnTo>
                <a:lnTo>
                  <a:pt x="1221" y="353"/>
                </a:lnTo>
                <a:lnTo>
                  <a:pt x="1216" y="353"/>
                </a:lnTo>
                <a:lnTo>
                  <a:pt x="1221" y="353"/>
                </a:lnTo>
                <a:lnTo>
                  <a:pt x="1221" y="359"/>
                </a:lnTo>
                <a:lnTo>
                  <a:pt x="1226" y="353"/>
                </a:lnTo>
                <a:lnTo>
                  <a:pt x="1237" y="343"/>
                </a:lnTo>
                <a:lnTo>
                  <a:pt x="1242" y="343"/>
                </a:lnTo>
                <a:lnTo>
                  <a:pt x="1242" y="338"/>
                </a:lnTo>
                <a:lnTo>
                  <a:pt x="1242" y="333"/>
                </a:lnTo>
                <a:lnTo>
                  <a:pt x="1247" y="333"/>
                </a:lnTo>
                <a:lnTo>
                  <a:pt x="1247" y="327"/>
                </a:lnTo>
                <a:lnTo>
                  <a:pt x="1247" y="322"/>
                </a:lnTo>
                <a:lnTo>
                  <a:pt x="1242" y="322"/>
                </a:lnTo>
                <a:lnTo>
                  <a:pt x="1237" y="322"/>
                </a:lnTo>
                <a:lnTo>
                  <a:pt x="1226" y="322"/>
                </a:lnTo>
                <a:lnTo>
                  <a:pt x="2276" y="2364"/>
                </a:lnTo>
                <a:lnTo>
                  <a:pt x="1242" y="457"/>
                </a:lnTo>
                <a:lnTo>
                  <a:pt x="1237" y="457"/>
                </a:lnTo>
                <a:lnTo>
                  <a:pt x="1231" y="457"/>
                </a:lnTo>
                <a:lnTo>
                  <a:pt x="1226" y="463"/>
                </a:lnTo>
                <a:lnTo>
                  <a:pt x="1221" y="468"/>
                </a:lnTo>
                <a:lnTo>
                  <a:pt x="1226" y="468"/>
                </a:lnTo>
                <a:lnTo>
                  <a:pt x="1221" y="468"/>
                </a:lnTo>
                <a:lnTo>
                  <a:pt x="1226" y="473"/>
                </a:lnTo>
                <a:lnTo>
                  <a:pt x="1221" y="478"/>
                </a:lnTo>
                <a:lnTo>
                  <a:pt x="1226" y="473"/>
                </a:lnTo>
                <a:lnTo>
                  <a:pt x="1226" y="478"/>
                </a:lnTo>
                <a:lnTo>
                  <a:pt x="1231" y="473"/>
                </a:lnTo>
                <a:lnTo>
                  <a:pt x="1237" y="468"/>
                </a:lnTo>
                <a:lnTo>
                  <a:pt x="1242" y="468"/>
                </a:lnTo>
                <a:lnTo>
                  <a:pt x="1242" y="463"/>
                </a:lnTo>
                <a:lnTo>
                  <a:pt x="1242" y="457"/>
                </a:lnTo>
                <a:lnTo>
                  <a:pt x="2276" y="2364"/>
                </a:lnTo>
                <a:lnTo>
                  <a:pt x="1081" y="889"/>
                </a:lnTo>
                <a:lnTo>
                  <a:pt x="1086" y="883"/>
                </a:lnTo>
                <a:lnTo>
                  <a:pt x="1081" y="883"/>
                </a:lnTo>
                <a:lnTo>
                  <a:pt x="1081" y="889"/>
                </a:lnTo>
                <a:lnTo>
                  <a:pt x="2276" y="2364"/>
                </a:lnTo>
                <a:lnTo>
                  <a:pt x="1190" y="244"/>
                </a:lnTo>
                <a:lnTo>
                  <a:pt x="1190" y="250"/>
                </a:lnTo>
                <a:lnTo>
                  <a:pt x="1195" y="250"/>
                </a:lnTo>
                <a:lnTo>
                  <a:pt x="1200" y="250"/>
                </a:lnTo>
                <a:lnTo>
                  <a:pt x="1211" y="239"/>
                </a:lnTo>
                <a:lnTo>
                  <a:pt x="1211" y="234"/>
                </a:lnTo>
                <a:lnTo>
                  <a:pt x="1200" y="234"/>
                </a:lnTo>
                <a:lnTo>
                  <a:pt x="1190" y="239"/>
                </a:lnTo>
                <a:lnTo>
                  <a:pt x="1190" y="244"/>
                </a:lnTo>
                <a:lnTo>
                  <a:pt x="2276" y="2364"/>
                </a:lnTo>
                <a:lnTo>
                  <a:pt x="1247" y="213"/>
                </a:lnTo>
                <a:lnTo>
                  <a:pt x="1252" y="213"/>
                </a:lnTo>
                <a:lnTo>
                  <a:pt x="1252" y="208"/>
                </a:lnTo>
                <a:lnTo>
                  <a:pt x="1257" y="208"/>
                </a:lnTo>
                <a:lnTo>
                  <a:pt x="1252" y="203"/>
                </a:lnTo>
                <a:lnTo>
                  <a:pt x="1247" y="203"/>
                </a:lnTo>
                <a:lnTo>
                  <a:pt x="1247" y="208"/>
                </a:lnTo>
                <a:lnTo>
                  <a:pt x="1247" y="213"/>
                </a:lnTo>
                <a:lnTo>
                  <a:pt x="2276" y="2364"/>
                </a:lnTo>
                <a:lnTo>
                  <a:pt x="1221" y="722"/>
                </a:lnTo>
                <a:lnTo>
                  <a:pt x="1221" y="717"/>
                </a:lnTo>
                <a:lnTo>
                  <a:pt x="1216" y="717"/>
                </a:lnTo>
                <a:lnTo>
                  <a:pt x="1211" y="717"/>
                </a:lnTo>
                <a:lnTo>
                  <a:pt x="1211" y="722"/>
                </a:lnTo>
                <a:lnTo>
                  <a:pt x="1206" y="722"/>
                </a:lnTo>
                <a:lnTo>
                  <a:pt x="1206" y="727"/>
                </a:lnTo>
                <a:lnTo>
                  <a:pt x="1206" y="733"/>
                </a:lnTo>
                <a:lnTo>
                  <a:pt x="1211" y="733"/>
                </a:lnTo>
                <a:lnTo>
                  <a:pt x="1211" y="727"/>
                </a:lnTo>
                <a:lnTo>
                  <a:pt x="1211" y="733"/>
                </a:lnTo>
                <a:lnTo>
                  <a:pt x="1211" y="727"/>
                </a:lnTo>
                <a:lnTo>
                  <a:pt x="1216" y="727"/>
                </a:lnTo>
                <a:lnTo>
                  <a:pt x="1221" y="727"/>
                </a:lnTo>
                <a:lnTo>
                  <a:pt x="1221" y="722"/>
                </a:lnTo>
                <a:lnTo>
                  <a:pt x="2276" y="2364"/>
                </a:lnTo>
                <a:lnTo>
                  <a:pt x="1231" y="540"/>
                </a:lnTo>
                <a:lnTo>
                  <a:pt x="1237" y="540"/>
                </a:lnTo>
                <a:lnTo>
                  <a:pt x="1237" y="535"/>
                </a:lnTo>
                <a:lnTo>
                  <a:pt x="1242" y="535"/>
                </a:lnTo>
                <a:lnTo>
                  <a:pt x="1242" y="530"/>
                </a:lnTo>
                <a:lnTo>
                  <a:pt x="1231" y="535"/>
                </a:lnTo>
                <a:lnTo>
                  <a:pt x="1231" y="540"/>
                </a:lnTo>
                <a:lnTo>
                  <a:pt x="2276" y="2364"/>
                </a:lnTo>
                <a:lnTo>
                  <a:pt x="1237" y="535"/>
                </a:lnTo>
                <a:lnTo>
                  <a:pt x="1231" y="540"/>
                </a:lnTo>
                <a:lnTo>
                  <a:pt x="1231" y="535"/>
                </a:lnTo>
                <a:lnTo>
                  <a:pt x="1237" y="535"/>
                </a:lnTo>
                <a:lnTo>
                  <a:pt x="2276" y="2364"/>
                </a:lnTo>
                <a:lnTo>
                  <a:pt x="1206" y="483"/>
                </a:lnTo>
                <a:lnTo>
                  <a:pt x="1211" y="483"/>
                </a:lnTo>
                <a:lnTo>
                  <a:pt x="1211" y="478"/>
                </a:lnTo>
                <a:lnTo>
                  <a:pt x="1206" y="478"/>
                </a:lnTo>
                <a:lnTo>
                  <a:pt x="1200" y="483"/>
                </a:lnTo>
                <a:lnTo>
                  <a:pt x="1206" y="483"/>
                </a:lnTo>
                <a:lnTo>
                  <a:pt x="2276" y="2364"/>
                </a:lnTo>
                <a:lnTo>
                  <a:pt x="1055" y="411"/>
                </a:lnTo>
                <a:lnTo>
                  <a:pt x="1055" y="416"/>
                </a:lnTo>
                <a:lnTo>
                  <a:pt x="1060" y="416"/>
                </a:lnTo>
                <a:lnTo>
                  <a:pt x="1065" y="411"/>
                </a:lnTo>
                <a:lnTo>
                  <a:pt x="1065" y="405"/>
                </a:lnTo>
                <a:lnTo>
                  <a:pt x="1055" y="411"/>
                </a:lnTo>
                <a:lnTo>
                  <a:pt x="2276" y="2364"/>
                </a:lnTo>
                <a:lnTo>
                  <a:pt x="1065" y="411"/>
                </a:lnTo>
                <a:lnTo>
                  <a:pt x="1060" y="416"/>
                </a:lnTo>
                <a:lnTo>
                  <a:pt x="1060" y="411"/>
                </a:lnTo>
                <a:lnTo>
                  <a:pt x="1065" y="411"/>
                </a:lnTo>
                <a:lnTo>
                  <a:pt x="2276" y="2364"/>
                </a:lnTo>
                <a:lnTo>
                  <a:pt x="1055" y="556"/>
                </a:lnTo>
                <a:lnTo>
                  <a:pt x="1060" y="556"/>
                </a:lnTo>
                <a:lnTo>
                  <a:pt x="1065" y="551"/>
                </a:lnTo>
                <a:lnTo>
                  <a:pt x="1065" y="546"/>
                </a:lnTo>
                <a:lnTo>
                  <a:pt x="1060" y="551"/>
                </a:lnTo>
                <a:lnTo>
                  <a:pt x="1050" y="551"/>
                </a:lnTo>
                <a:lnTo>
                  <a:pt x="1055" y="556"/>
                </a:lnTo>
                <a:lnTo>
                  <a:pt x="2276" y="2364"/>
                </a:lnTo>
                <a:lnTo>
                  <a:pt x="1060" y="390"/>
                </a:lnTo>
                <a:lnTo>
                  <a:pt x="1065" y="395"/>
                </a:lnTo>
                <a:lnTo>
                  <a:pt x="1060" y="395"/>
                </a:lnTo>
                <a:lnTo>
                  <a:pt x="1065" y="395"/>
                </a:lnTo>
                <a:lnTo>
                  <a:pt x="1060" y="395"/>
                </a:lnTo>
                <a:lnTo>
                  <a:pt x="1065" y="395"/>
                </a:lnTo>
                <a:lnTo>
                  <a:pt x="1065" y="390"/>
                </a:lnTo>
                <a:lnTo>
                  <a:pt x="1060" y="395"/>
                </a:lnTo>
                <a:lnTo>
                  <a:pt x="1060" y="390"/>
                </a:lnTo>
                <a:lnTo>
                  <a:pt x="2276" y="2364"/>
                </a:lnTo>
                <a:lnTo>
                  <a:pt x="1024" y="785"/>
                </a:lnTo>
                <a:lnTo>
                  <a:pt x="1024" y="779"/>
                </a:lnTo>
                <a:lnTo>
                  <a:pt x="1018" y="785"/>
                </a:lnTo>
                <a:lnTo>
                  <a:pt x="1024" y="785"/>
                </a:lnTo>
                <a:lnTo>
                  <a:pt x="2276" y="2364"/>
                </a:lnTo>
                <a:lnTo>
                  <a:pt x="1034" y="1081"/>
                </a:lnTo>
                <a:lnTo>
                  <a:pt x="1039" y="1076"/>
                </a:lnTo>
                <a:lnTo>
                  <a:pt x="1034" y="1076"/>
                </a:lnTo>
                <a:lnTo>
                  <a:pt x="1034" y="1081"/>
                </a:lnTo>
                <a:lnTo>
                  <a:pt x="2276" y="2364"/>
                </a:lnTo>
                <a:lnTo>
                  <a:pt x="1044" y="774"/>
                </a:lnTo>
                <a:lnTo>
                  <a:pt x="1044" y="779"/>
                </a:lnTo>
                <a:lnTo>
                  <a:pt x="1050" y="774"/>
                </a:lnTo>
                <a:lnTo>
                  <a:pt x="1055" y="774"/>
                </a:lnTo>
                <a:lnTo>
                  <a:pt x="1060" y="769"/>
                </a:lnTo>
                <a:lnTo>
                  <a:pt x="1055" y="764"/>
                </a:lnTo>
                <a:lnTo>
                  <a:pt x="1050" y="764"/>
                </a:lnTo>
                <a:lnTo>
                  <a:pt x="1039" y="769"/>
                </a:lnTo>
                <a:lnTo>
                  <a:pt x="1039" y="774"/>
                </a:lnTo>
                <a:lnTo>
                  <a:pt x="1039" y="774"/>
                </a:lnTo>
                <a:lnTo>
                  <a:pt x="1039" y="779"/>
                </a:lnTo>
                <a:lnTo>
                  <a:pt x="1039" y="774"/>
                </a:lnTo>
                <a:lnTo>
                  <a:pt x="1044" y="774"/>
                </a:lnTo>
                <a:lnTo>
                  <a:pt x="2276" y="2364"/>
                </a:lnTo>
                <a:lnTo>
                  <a:pt x="1034" y="795"/>
                </a:lnTo>
                <a:lnTo>
                  <a:pt x="1029" y="800"/>
                </a:lnTo>
                <a:lnTo>
                  <a:pt x="1024" y="800"/>
                </a:lnTo>
                <a:lnTo>
                  <a:pt x="1024" y="805"/>
                </a:lnTo>
                <a:lnTo>
                  <a:pt x="1029" y="800"/>
                </a:lnTo>
                <a:lnTo>
                  <a:pt x="1034" y="795"/>
                </a:lnTo>
                <a:lnTo>
                  <a:pt x="2276" y="2364"/>
                </a:lnTo>
                <a:lnTo>
                  <a:pt x="1050" y="935"/>
                </a:lnTo>
                <a:lnTo>
                  <a:pt x="1050" y="925"/>
                </a:lnTo>
                <a:lnTo>
                  <a:pt x="1044" y="925"/>
                </a:lnTo>
                <a:lnTo>
                  <a:pt x="1044" y="935"/>
                </a:lnTo>
                <a:lnTo>
                  <a:pt x="1050" y="935"/>
                </a:lnTo>
                <a:lnTo>
                  <a:pt x="2276" y="2364"/>
                </a:lnTo>
                <a:close/>
              </a:path>
            </a:pathLst>
          </a:custGeom>
          <a:solidFill>
            <a:schemeClr val="bg2">
              <a:tint val="90000"/>
            </a:schemeClr>
          </a:solidFill>
          <a:ln w="9525" cap="flat" cmpd="sng" algn="ctr">
            <a:noFill/>
            <a:prstDash val="solid"/>
            <a:round/>
            <a:headEnd type="none" w="med" len="med"/>
            <a:tailEnd type="none" w="med" len="med"/>
          </a:ln>
          <a:effectLst>
            <a:outerShdw blurRad="254000" algn="tl" rotWithShape="0">
              <a:schemeClr val="accent3">
                <a:alpha val="30000"/>
              </a:schemeClr>
            </a:outerShdw>
          </a:effectLst>
        </p:spPr>
        <p:txBody>
          <a:bodyPr/>
          <a:lstStyle/>
          <a:p>
            <a:pPr fontAlgn="auto">
              <a:spcBef>
                <a:spcPts val="0"/>
              </a:spcBef>
              <a:spcAft>
                <a:spcPts val="0"/>
              </a:spcAft>
              <a:defRPr/>
            </a:pPr>
            <a:endParaRPr kumimoji="0" lang="ja-JP" altLang="en-US">
              <a:latin typeface="+mn-lt"/>
              <a:ea typeface="+mn-ea"/>
            </a:endParaRPr>
          </a:p>
        </p:txBody>
      </p:sp>
      <p:sp>
        <p:nvSpPr>
          <p:cNvPr id="5" name="正方形/長方形 7"/>
          <p:cNvSpPr/>
          <p:nvPr/>
        </p:nvSpPr>
        <p:spPr>
          <a:xfrm>
            <a:off x="0" y="0"/>
            <a:ext cx="9144000" cy="6858000"/>
          </a:xfrm>
          <a:prstGeom prst="rect">
            <a:avLst/>
          </a:prstGeom>
          <a:gradFill flip="none" rotWithShape="1">
            <a:gsLst>
              <a:gs pos="0">
                <a:schemeClr val="bg1"/>
              </a:gs>
              <a:gs pos="70000">
                <a:schemeClr val="bg1">
                  <a:alpha val="0"/>
                </a:schemeClr>
              </a:gs>
            </a:gsLst>
            <a:lin ang="16200000" scaled="1"/>
            <a:tileRect/>
          </a:gradFill>
          <a:ln w="12700">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ja-JP" altLang="en-US" dirty="0"/>
          </a:p>
        </p:txBody>
      </p:sp>
      <p:grpSp>
        <p:nvGrpSpPr>
          <p:cNvPr id="6" name="グループ化 1"/>
          <p:cNvGrpSpPr>
            <a:grpSpLocks/>
          </p:cNvGrpSpPr>
          <p:nvPr/>
        </p:nvGrpSpPr>
        <p:grpSpPr bwMode="auto">
          <a:xfrm>
            <a:off x="357158" y="4143380"/>
            <a:ext cx="6358014" cy="71438"/>
            <a:chOff x="119" y="877"/>
            <a:chExt cx="5239" cy="71"/>
          </a:xfrm>
          <a:gradFill>
            <a:gsLst>
              <a:gs pos="0">
                <a:schemeClr val="accent1">
                  <a:alpha val="40000"/>
                </a:schemeClr>
              </a:gs>
              <a:gs pos="50000">
                <a:schemeClr val="accent1">
                  <a:alpha val="70000"/>
                </a:schemeClr>
              </a:gs>
              <a:gs pos="100000">
                <a:schemeClr val="accent1">
                  <a:alpha val="40000"/>
                </a:schemeClr>
              </a:gs>
            </a:gsLst>
            <a:lin ang="0" scaled="1"/>
          </a:gradFill>
        </p:grpSpPr>
        <p:sp>
          <p:nvSpPr>
            <p:cNvPr id="7" name="フリーフォーム 10"/>
            <p:cNvSpPr>
              <a:spLocks/>
            </p:cNvSpPr>
            <p:nvPr/>
          </p:nvSpPr>
          <p:spPr bwMode="auto">
            <a:xfrm>
              <a:off x="5347" y="895"/>
              <a:ext cx="11" cy="12"/>
            </a:xfrm>
            <a:custGeom>
              <a:avLst/>
              <a:gdLst/>
              <a:ahLst/>
              <a:cxnLst>
                <a:cxn ang="0">
                  <a:pos x="11" y="12"/>
                </a:cxn>
                <a:cxn ang="0">
                  <a:pos x="11" y="0"/>
                </a:cxn>
                <a:cxn ang="0">
                  <a:pos x="0" y="0"/>
                </a:cxn>
                <a:cxn ang="0">
                  <a:pos x="0" y="12"/>
                </a:cxn>
                <a:cxn ang="0">
                  <a:pos x="0" y="12"/>
                </a:cxn>
                <a:cxn ang="0">
                  <a:pos x="11" y="12"/>
                </a:cxn>
              </a:cxnLst>
              <a:rect l="0" t="0" r="0" b="0"/>
              <a:pathLst>
                <a:path w="11" h="12">
                  <a:moveTo>
                    <a:pt x="11" y="12"/>
                  </a:moveTo>
                  <a:lnTo>
                    <a:pt x="11" y="0"/>
                  </a:lnTo>
                  <a:lnTo>
                    <a:pt x="0" y="0"/>
                  </a:lnTo>
                  <a:lnTo>
                    <a:pt x="0" y="12"/>
                  </a:lnTo>
                  <a:lnTo>
                    <a:pt x="0" y="12"/>
                  </a:lnTo>
                  <a:lnTo>
                    <a:pt x="11" y="12"/>
                  </a:lnTo>
                  <a:close/>
                </a:path>
              </a:pathLst>
            </a:custGeom>
            <a:grp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kumimoji="0" lang="ja-JP" altLang="en-US">
                <a:latin typeface="+mn-lt"/>
                <a:ea typeface="+mn-ea"/>
              </a:endParaRPr>
            </a:p>
          </p:txBody>
        </p:sp>
        <p:sp>
          <p:nvSpPr>
            <p:cNvPr id="8" name="フリーフォーム 11"/>
            <p:cNvSpPr>
              <a:spLocks/>
            </p:cNvSpPr>
            <p:nvPr/>
          </p:nvSpPr>
          <p:spPr bwMode="auto">
            <a:xfrm>
              <a:off x="119" y="877"/>
              <a:ext cx="5187" cy="71"/>
            </a:xfrm>
            <a:custGeom>
              <a:avLst/>
              <a:gdLst/>
              <a:ahLst/>
              <a:cxnLst>
                <a:cxn ang="0">
                  <a:pos x="5187" y="18"/>
                </a:cxn>
                <a:cxn ang="0">
                  <a:pos x="5181" y="18"/>
                </a:cxn>
                <a:cxn ang="0">
                  <a:pos x="4946" y="12"/>
                </a:cxn>
                <a:cxn ang="0">
                  <a:pos x="4500" y="0"/>
                </a:cxn>
                <a:cxn ang="0">
                  <a:pos x="3544" y="12"/>
                </a:cxn>
                <a:cxn ang="0">
                  <a:pos x="3339" y="18"/>
                </a:cxn>
                <a:cxn ang="0">
                  <a:pos x="2916" y="18"/>
                </a:cxn>
                <a:cxn ang="0">
                  <a:pos x="2488" y="18"/>
                </a:cxn>
                <a:cxn ang="0">
                  <a:pos x="2236" y="12"/>
                </a:cxn>
                <a:cxn ang="0">
                  <a:pos x="1954" y="18"/>
                </a:cxn>
                <a:cxn ang="0">
                  <a:pos x="1256" y="18"/>
                </a:cxn>
                <a:cxn ang="0">
                  <a:pos x="628" y="18"/>
                </a:cxn>
                <a:cxn ang="0">
                  <a:pos x="259" y="18"/>
                </a:cxn>
                <a:cxn ang="0">
                  <a:pos x="42" y="18"/>
                </a:cxn>
                <a:cxn ang="0">
                  <a:pos x="0" y="18"/>
                </a:cxn>
                <a:cxn ang="0">
                  <a:pos x="30" y="41"/>
                </a:cxn>
                <a:cxn ang="0">
                  <a:pos x="59" y="53"/>
                </a:cxn>
                <a:cxn ang="0">
                  <a:pos x="218" y="65"/>
                </a:cxn>
                <a:cxn ang="0">
                  <a:pos x="564" y="65"/>
                </a:cxn>
                <a:cxn ang="0">
                  <a:pos x="1244" y="71"/>
                </a:cxn>
                <a:cxn ang="0">
                  <a:pos x="1884" y="65"/>
                </a:cxn>
                <a:cxn ang="0">
                  <a:pos x="2552" y="71"/>
                </a:cxn>
                <a:cxn ang="0">
                  <a:pos x="3632" y="71"/>
                </a:cxn>
                <a:cxn ang="0">
                  <a:pos x="4037" y="71"/>
                </a:cxn>
                <a:cxn ang="0">
                  <a:pos x="4395" y="65"/>
                </a:cxn>
                <a:cxn ang="0">
                  <a:pos x="4559" y="53"/>
                </a:cxn>
                <a:cxn ang="0">
                  <a:pos x="4864" y="53"/>
                </a:cxn>
                <a:cxn ang="0">
                  <a:pos x="4999" y="41"/>
                </a:cxn>
                <a:cxn ang="0">
                  <a:pos x="5093" y="65"/>
                </a:cxn>
                <a:cxn ang="0">
                  <a:pos x="5134" y="71"/>
                </a:cxn>
                <a:cxn ang="0">
                  <a:pos x="5157" y="30"/>
                </a:cxn>
                <a:cxn ang="0">
                  <a:pos x="5128" y="12"/>
                </a:cxn>
                <a:cxn ang="0">
                  <a:pos x="5040" y="0"/>
                </a:cxn>
                <a:cxn ang="0">
                  <a:pos x="5169" y="18"/>
                </a:cxn>
                <a:cxn ang="0">
                  <a:pos x="2271" y="65"/>
                </a:cxn>
                <a:cxn ang="0">
                  <a:pos x="922" y="65"/>
                </a:cxn>
                <a:cxn ang="0">
                  <a:pos x="470" y="53"/>
                </a:cxn>
                <a:cxn ang="0">
                  <a:pos x="781" y="53"/>
                </a:cxn>
                <a:cxn ang="0">
                  <a:pos x="1432" y="53"/>
                </a:cxn>
                <a:cxn ang="0">
                  <a:pos x="1796" y="53"/>
                </a:cxn>
                <a:cxn ang="0">
                  <a:pos x="2089" y="53"/>
                </a:cxn>
                <a:cxn ang="0">
                  <a:pos x="2312" y="53"/>
                </a:cxn>
                <a:cxn ang="0">
                  <a:pos x="2687" y="65"/>
                </a:cxn>
                <a:cxn ang="0">
                  <a:pos x="3210" y="65"/>
                </a:cxn>
                <a:cxn ang="0">
                  <a:pos x="3784" y="53"/>
                </a:cxn>
                <a:cxn ang="0">
                  <a:pos x="4160" y="53"/>
                </a:cxn>
                <a:cxn ang="0">
                  <a:pos x="3796" y="71"/>
                </a:cxn>
              </a:cxnLst>
              <a:rect l="0" t="0" r="0" b="0"/>
              <a:pathLst>
                <a:path w="5187" h="71">
                  <a:moveTo>
                    <a:pt x="5169" y="18"/>
                  </a:moveTo>
                  <a:lnTo>
                    <a:pt x="5187" y="18"/>
                  </a:lnTo>
                  <a:lnTo>
                    <a:pt x="5181" y="18"/>
                  </a:lnTo>
                  <a:lnTo>
                    <a:pt x="5181" y="18"/>
                  </a:lnTo>
                  <a:lnTo>
                    <a:pt x="5169" y="18"/>
                  </a:lnTo>
                  <a:lnTo>
                    <a:pt x="4946" y="12"/>
                  </a:lnTo>
                  <a:lnTo>
                    <a:pt x="4729" y="12"/>
                  </a:lnTo>
                  <a:lnTo>
                    <a:pt x="4500" y="0"/>
                  </a:lnTo>
                  <a:lnTo>
                    <a:pt x="3931" y="18"/>
                  </a:lnTo>
                  <a:lnTo>
                    <a:pt x="3544" y="12"/>
                  </a:lnTo>
                  <a:lnTo>
                    <a:pt x="3438" y="18"/>
                  </a:lnTo>
                  <a:lnTo>
                    <a:pt x="3339" y="18"/>
                  </a:lnTo>
                  <a:lnTo>
                    <a:pt x="3198" y="18"/>
                  </a:lnTo>
                  <a:lnTo>
                    <a:pt x="2916" y="18"/>
                  </a:lnTo>
                  <a:lnTo>
                    <a:pt x="2699" y="18"/>
                  </a:lnTo>
                  <a:lnTo>
                    <a:pt x="2488" y="18"/>
                  </a:lnTo>
                  <a:lnTo>
                    <a:pt x="2330" y="18"/>
                  </a:lnTo>
                  <a:lnTo>
                    <a:pt x="2236" y="12"/>
                  </a:lnTo>
                  <a:lnTo>
                    <a:pt x="2019" y="12"/>
                  </a:lnTo>
                  <a:lnTo>
                    <a:pt x="1954" y="18"/>
                  </a:lnTo>
                  <a:lnTo>
                    <a:pt x="1596" y="18"/>
                  </a:lnTo>
                  <a:lnTo>
                    <a:pt x="1256" y="18"/>
                  </a:lnTo>
                  <a:lnTo>
                    <a:pt x="910" y="18"/>
                  </a:lnTo>
                  <a:lnTo>
                    <a:pt x="628" y="18"/>
                  </a:lnTo>
                  <a:lnTo>
                    <a:pt x="394" y="18"/>
                  </a:lnTo>
                  <a:lnTo>
                    <a:pt x="259" y="18"/>
                  </a:lnTo>
                  <a:lnTo>
                    <a:pt x="188" y="18"/>
                  </a:lnTo>
                  <a:lnTo>
                    <a:pt x="42" y="18"/>
                  </a:lnTo>
                  <a:lnTo>
                    <a:pt x="6" y="18"/>
                  </a:lnTo>
                  <a:lnTo>
                    <a:pt x="0" y="18"/>
                  </a:lnTo>
                  <a:lnTo>
                    <a:pt x="0" y="30"/>
                  </a:lnTo>
                  <a:lnTo>
                    <a:pt x="30" y="41"/>
                  </a:lnTo>
                  <a:lnTo>
                    <a:pt x="47" y="53"/>
                  </a:lnTo>
                  <a:lnTo>
                    <a:pt x="59" y="53"/>
                  </a:lnTo>
                  <a:lnTo>
                    <a:pt x="94" y="65"/>
                  </a:lnTo>
                  <a:lnTo>
                    <a:pt x="218" y="65"/>
                  </a:lnTo>
                  <a:lnTo>
                    <a:pt x="282" y="65"/>
                  </a:lnTo>
                  <a:lnTo>
                    <a:pt x="564" y="65"/>
                  </a:lnTo>
                  <a:lnTo>
                    <a:pt x="816" y="71"/>
                  </a:lnTo>
                  <a:lnTo>
                    <a:pt x="1244" y="71"/>
                  </a:lnTo>
                  <a:lnTo>
                    <a:pt x="1526" y="71"/>
                  </a:lnTo>
                  <a:lnTo>
                    <a:pt x="1884" y="65"/>
                  </a:lnTo>
                  <a:lnTo>
                    <a:pt x="2230" y="71"/>
                  </a:lnTo>
                  <a:lnTo>
                    <a:pt x="2552" y="71"/>
                  </a:lnTo>
                  <a:lnTo>
                    <a:pt x="3022" y="71"/>
                  </a:lnTo>
                  <a:lnTo>
                    <a:pt x="3632" y="71"/>
                  </a:lnTo>
                  <a:lnTo>
                    <a:pt x="3849" y="71"/>
                  </a:lnTo>
                  <a:lnTo>
                    <a:pt x="4037" y="71"/>
                  </a:lnTo>
                  <a:lnTo>
                    <a:pt x="4307" y="65"/>
                  </a:lnTo>
                  <a:lnTo>
                    <a:pt x="4395" y="65"/>
                  </a:lnTo>
                  <a:lnTo>
                    <a:pt x="4447" y="53"/>
                  </a:lnTo>
                  <a:lnTo>
                    <a:pt x="4559" y="53"/>
                  </a:lnTo>
                  <a:lnTo>
                    <a:pt x="4770" y="53"/>
                  </a:lnTo>
                  <a:lnTo>
                    <a:pt x="4864" y="53"/>
                  </a:lnTo>
                  <a:lnTo>
                    <a:pt x="4928" y="41"/>
                  </a:lnTo>
                  <a:lnTo>
                    <a:pt x="4999" y="41"/>
                  </a:lnTo>
                  <a:lnTo>
                    <a:pt x="5052" y="53"/>
                  </a:lnTo>
                  <a:lnTo>
                    <a:pt x="5093" y="65"/>
                  </a:lnTo>
                  <a:lnTo>
                    <a:pt x="5116" y="71"/>
                  </a:lnTo>
                  <a:lnTo>
                    <a:pt x="5134" y="71"/>
                  </a:lnTo>
                  <a:lnTo>
                    <a:pt x="5146" y="65"/>
                  </a:lnTo>
                  <a:lnTo>
                    <a:pt x="5157" y="30"/>
                  </a:lnTo>
                  <a:lnTo>
                    <a:pt x="5157" y="18"/>
                  </a:lnTo>
                  <a:lnTo>
                    <a:pt x="5128" y="12"/>
                  </a:lnTo>
                  <a:lnTo>
                    <a:pt x="5081" y="0"/>
                  </a:lnTo>
                  <a:lnTo>
                    <a:pt x="5040" y="0"/>
                  </a:lnTo>
                  <a:lnTo>
                    <a:pt x="4946" y="12"/>
                  </a:lnTo>
                  <a:lnTo>
                    <a:pt x="5169" y="18"/>
                  </a:lnTo>
                  <a:lnTo>
                    <a:pt x="3796" y="71"/>
                  </a:lnTo>
                  <a:lnTo>
                    <a:pt x="2271" y="65"/>
                  </a:lnTo>
                  <a:lnTo>
                    <a:pt x="1367" y="65"/>
                  </a:lnTo>
                  <a:lnTo>
                    <a:pt x="922" y="65"/>
                  </a:lnTo>
                  <a:lnTo>
                    <a:pt x="446" y="53"/>
                  </a:lnTo>
                  <a:lnTo>
                    <a:pt x="470" y="53"/>
                  </a:lnTo>
                  <a:lnTo>
                    <a:pt x="593" y="53"/>
                  </a:lnTo>
                  <a:lnTo>
                    <a:pt x="781" y="53"/>
                  </a:lnTo>
                  <a:lnTo>
                    <a:pt x="1209" y="53"/>
                  </a:lnTo>
                  <a:lnTo>
                    <a:pt x="1432" y="53"/>
                  </a:lnTo>
                  <a:lnTo>
                    <a:pt x="1579" y="53"/>
                  </a:lnTo>
                  <a:lnTo>
                    <a:pt x="1796" y="53"/>
                  </a:lnTo>
                  <a:lnTo>
                    <a:pt x="1978" y="53"/>
                  </a:lnTo>
                  <a:lnTo>
                    <a:pt x="2089" y="53"/>
                  </a:lnTo>
                  <a:lnTo>
                    <a:pt x="2165" y="53"/>
                  </a:lnTo>
                  <a:lnTo>
                    <a:pt x="2312" y="53"/>
                  </a:lnTo>
                  <a:lnTo>
                    <a:pt x="2605" y="65"/>
                  </a:lnTo>
                  <a:lnTo>
                    <a:pt x="2687" y="65"/>
                  </a:lnTo>
                  <a:lnTo>
                    <a:pt x="2863" y="53"/>
                  </a:lnTo>
                  <a:lnTo>
                    <a:pt x="3210" y="65"/>
                  </a:lnTo>
                  <a:lnTo>
                    <a:pt x="3597" y="53"/>
                  </a:lnTo>
                  <a:lnTo>
                    <a:pt x="3784" y="53"/>
                  </a:lnTo>
                  <a:lnTo>
                    <a:pt x="4048" y="53"/>
                  </a:lnTo>
                  <a:lnTo>
                    <a:pt x="4160" y="53"/>
                  </a:lnTo>
                  <a:lnTo>
                    <a:pt x="4236" y="53"/>
                  </a:lnTo>
                  <a:lnTo>
                    <a:pt x="3796" y="71"/>
                  </a:lnTo>
                  <a:lnTo>
                    <a:pt x="5169" y="18"/>
                  </a:lnTo>
                  <a:close/>
                </a:path>
              </a:pathLst>
            </a:custGeom>
            <a:grp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kumimoji="0" lang="ja-JP" altLang="en-US">
                <a:latin typeface="+mn-lt"/>
                <a:ea typeface="+mn-ea"/>
              </a:endParaRPr>
            </a:p>
          </p:txBody>
        </p:sp>
      </p:grpSp>
      <p:sp>
        <p:nvSpPr>
          <p:cNvPr id="23" name="タイトル 22"/>
          <p:cNvSpPr>
            <a:spLocks noGrp="1"/>
          </p:cNvSpPr>
          <p:nvPr>
            <p:ph type="ctrTitle"/>
          </p:nvPr>
        </p:nvSpPr>
        <p:spPr>
          <a:xfrm>
            <a:off x="285720" y="2500306"/>
            <a:ext cx="6429420" cy="1512888"/>
          </a:xfrm>
        </p:spPr>
        <p:txBody>
          <a:bodyPr anchor="b"/>
          <a:lstStyle>
            <a:lvl1pPr fontAlgn="auto">
              <a:defRPr/>
            </a:lvl1pPr>
          </a:lstStyle>
          <a:p>
            <a:r>
              <a:rPr lang="ja-JP" altLang="en-US" smtClean="0"/>
              <a:t>マスター タイトルの書式設定</a:t>
            </a:r>
            <a:endParaRPr lang="en-US"/>
          </a:p>
        </p:txBody>
      </p:sp>
      <p:sp>
        <p:nvSpPr>
          <p:cNvPr id="21" name="サブタイトル 20"/>
          <p:cNvSpPr>
            <a:spLocks noGrp="1"/>
          </p:cNvSpPr>
          <p:nvPr>
            <p:ph type="subTitle" idx="1"/>
          </p:nvPr>
        </p:nvSpPr>
        <p:spPr>
          <a:xfrm>
            <a:off x="300030" y="4314828"/>
            <a:ext cx="6400800" cy="1185874"/>
          </a:xfrm>
        </p:spPr>
        <p:txBody>
          <a:bodyPr/>
          <a:lstStyle>
            <a:lvl1pPr marL="0" indent="0" algn="ctr">
              <a:buNone/>
              <a:defRPr baseline="0">
                <a:solidFill>
                  <a:schemeClr val="tx2">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a:p>
        </p:txBody>
      </p:sp>
      <p:sp>
        <p:nvSpPr>
          <p:cNvPr id="9" name="日付プレースホルダー 28"/>
          <p:cNvSpPr>
            <a:spLocks noGrp="1"/>
          </p:cNvSpPr>
          <p:nvPr>
            <p:ph type="dt" sz="half" idx="10"/>
          </p:nvPr>
        </p:nvSpPr>
        <p:spPr/>
        <p:txBody>
          <a:bodyPr/>
          <a:lstStyle>
            <a:lvl1pPr>
              <a:defRPr/>
            </a:lvl1pPr>
          </a:lstStyle>
          <a:p>
            <a:pPr>
              <a:defRPr/>
            </a:pPr>
            <a:fld id="{DF13674E-F4DD-4155-B87E-AEF83C676586}" type="datetime1">
              <a:rPr lang="ja-JP" altLang="en-US"/>
              <a:pPr>
                <a:defRPr/>
              </a:pPr>
              <a:t>2013/2/22</a:t>
            </a:fld>
            <a:endParaRPr lang="ja-JP" altLang="en-US"/>
          </a:p>
        </p:txBody>
      </p:sp>
      <p:sp>
        <p:nvSpPr>
          <p:cNvPr id="10" name="フッター プレースホルダー 4"/>
          <p:cNvSpPr>
            <a:spLocks noGrp="1"/>
          </p:cNvSpPr>
          <p:nvPr>
            <p:ph type="ftr" sz="quarter" idx="11"/>
          </p:nvPr>
        </p:nvSpPr>
        <p:spPr/>
        <p:txBody>
          <a:bodyPr/>
          <a:lstStyle>
            <a:lvl1pPr>
              <a:defRPr/>
            </a:lvl1pPr>
          </a:lstStyle>
          <a:p>
            <a:pPr>
              <a:defRPr/>
            </a:pPr>
            <a:r>
              <a:rPr lang="en-US" altLang="ja-JP"/>
              <a:t>Copyright (C) )2013 Kazuko Mimura. All Rights Reserved.</a:t>
            </a:r>
            <a:endParaRPr lang="ja-JP" altLang="en-US"/>
          </a:p>
        </p:txBody>
      </p:sp>
      <p:sp>
        <p:nvSpPr>
          <p:cNvPr id="11" name="スライド番号プレースホルダー 13"/>
          <p:cNvSpPr>
            <a:spLocks noGrp="1"/>
          </p:cNvSpPr>
          <p:nvPr>
            <p:ph type="sldNum" sz="quarter" idx="12"/>
          </p:nvPr>
        </p:nvSpPr>
        <p:spPr/>
        <p:txBody>
          <a:bodyPr/>
          <a:lstStyle>
            <a:lvl1pPr>
              <a:defRPr/>
            </a:lvl1pPr>
          </a:lstStyle>
          <a:p>
            <a:pPr>
              <a:defRPr/>
            </a:pPr>
            <a:fld id="{903750B3-A7A8-40B2-B9C0-51612FBC4E48}"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ー 16"/>
          <p:cNvSpPr>
            <a:spLocks noGrp="1"/>
          </p:cNvSpPr>
          <p:nvPr>
            <p:ph type="dt" sz="half" idx="10"/>
          </p:nvPr>
        </p:nvSpPr>
        <p:spPr/>
        <p:txBody>
          <a:bodyPr/>
          <a:lstStyle>
            <a:lvl1pPr>
              <a:defRPr/>
            </a:lvl1pPr>
          </a:lstStyle>
          <a:p>
            <a:pPr>
              <a:defRPr/>
            </a:pPr>
            <a:fld id="{9146B149-A025-42F9-9523-63FD78920997}" type="datetime1">
              <a:rPr lang="ja-JP" altLang="en-US"/>
              <a:pPr>
                <a:defRPr/>
              </a:pPr>
              <a:t>2013/2/22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r>
              <a:rPr lang="en-US" altLang="ja-JP"/>
              <a:t>Copyright (C) )2013 Kazuko Mimura. All Rights Reserved.</a:t>
            </a:r>
            <a:endParaRPr lang="ja-JP" altLang="en-US"/>
          </a:p>
        </p:txBody>
      </p:sp>
      <p:sp>
        <p:nvSpPr>
          <p:cNvPr id="6" name="スライド番号プレースホルダー 11"/>
          <p:cNvSpPr>
            <a:spLocks noGrp="1"/>
          </p:cNvSpPr>
          <p:nvPr>
            <p:ph type="sldNum" sz="quarter" idx="12"/>
          </p:nvPr>
        </p:nvSpPr>
        <p:spPr/>
        <p:txBody>
          <a:bodyPr/>
          <a:lstStyle>
            <a:lvl1pPr>
              <a:defRPr/>
            </a:lvl1pPr>
          </a:lstStyle>
          <a:p>
            <a:pPr>
              <a:defRPr/>
            </a:pPr>
            <a:fld id="{1C5C840F-89C5-4015-9F15-0DED66FFC06D}"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929454" y="274639"/>
            <a:ext cx="1757346" cy="5851525"/>
          </a:xfrm>
        </p:spPr>
        <p:txBody>
          <a:bodyPr vert="eaVert"/>
          <a:lstStyle/>
          <a:p>
            <a:r>
              <a:rPr lang="ja-JP" altLang="en-US" smtClean="0"/>
              <a:t>マスター タイトルの書式設定</a:t>
            </a:r>
            <a:endParaRPr lang="en-US"/>
          </a:p>
        </p:txBody>
      </p:sp>
      <p:sp>
        <p:nvSpPr>
          <p:cNvPr id="3" name="縦書きテキスト プレースホルダー 2"/>
          <p:cNvSpPr>
            <a:spLocks noGrp="1"/>
          </p:cNvSpPr>
          <p:nvPr>
            <p:ph type="body" orient="vert" idx="1"/>
          </p:nvPr>
        </p:nvSpPr>
        <p:spPr>
          <a:xfrm>
            <a:off x="457200" y="274639"/>
            <a:ext cx="6400816"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ー 16"/>
          <p:cNvSpPr>
            <a:spLocks noGrp="1"/>
          </p:cNvSpPr>
          <p:nvPr>
            <p:ph type="dt" sz="half" idx="10"/>
          </p:nvPr>
        </p:nvSpPr>
        <p:spPr/>
        <p:txBody>
          <a:bodyPr/>
          <a:lstStyle>
            <a:lvl1pPr>
              <a:defRPr/>
            </a:lvl1pPr>
          </a:lstStyle>
          <a:p>
            <a:pPr>
              <a:defRPr/>
            </a:pPr>
            <a:fld id="{C2B529C0-89AF-4BA4-B2D0-1AA8E0CCABDC}" type="datetime1">
              <a:rPr lang="ja-JP" altLang="en-US"/>
              <a:pPr>
                <a:defRPr/>
              </a:pPr>
              <a:t>2013/2/22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r>
              <a:rPr lang="en-US" altLang="ja-JP"/>
              <a:t>Copyright (C) )2013 Kazuko Mimura. All Rights Reserved.</a:t>
            </a:r>
            <a:endParaRPr lang="ja-JP" altLang="en-US"/>
          </a:p>
        </p:txBody>
      </p:sp>
      <p:sp>
        <p:nvSpPr>
          <p:cNvPr id="6" name="スライド番号プレースホルダー 11"/>
          <p:cNvSpPr>
            <a:spLocks noGrp="1"/>
          </p:cNvSpPr>
          <p:nvPr>
            <p:ph type="sldNum" sz="quarter" idx="12"/>
          </p:nvPr>
        </p:nvSpPr>
        <p:spPr/>
        <p:txBody>
          <a:bodyPr/>
          <a:lstStyle>
            <a:lvl1pPr>
              <a:defRPr/>
            </a:lvl1pPr>
          </a:lstStyle>
          <a:p>
            <a:pPr>
              <a:defRPr/>
            </a:pPr>
            <a:fld id="{C5A76214-BC0F-46AE-95BD-B9F71AF50ED2}"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ー 3"/>
          <p:cNvSpPr>
            <a:spLocks noGrp="1"/>
          </p:cNvSpPr>
          <p:nvPr>
            <p:ph type="dt" sz="half" idx="10"/>
          </p:nvPr>
        </p:nvSpPr>
        <p:spPr/>
        <p:txBody>
          <a:bodyPr/>
          <a:lstStyle>
            <a:lvl1pPr>
              <a:defRPr/>
            </a:lvl1pPr>
          </a:lstStyle>
          <a:p>
            <a:pPr>
              <a:defRPr/>
            </a:pPr>
            <a:fld id="{77E45994-04F0-4553-8FB1-B26157A044D9}" type="datetime1">
              <a:rPr lang="ja-JP" altLang="en-US"/>
              <a:pPr>
                <a:defRPr/>
              </a:pPr>
              <a:t>2013/2/22</a:t>
            </a:fld>
            <a:endParaRPr lang="ja-JP" altLang="en-US"/>
          </a:p>
        </p:txBody>
      </p:sp>
      <p:sp>
        <p:nvSpPr>
          <p:cNvPr id="5" name="フッター プレースホルダー 4"/>
          <p:cNvSpPr>
            <a:spLocks noGrp="1"/>
          </p:cNvSpPr>
          <p:nvPr>
            <p:ph type="ftr" sz="quarter" idx="11"/>
          </p:nvPr>
        </p:nvSpPr>
        <p:spPr>
          <a:xfrm>
            <a:off x="2627313" y="6356350"/>
            <a:ext cx="3960812" cy="365125"/>
          </a:xfrm>
        </p:spPr>
        <p:txBody>
          <a:bodyPr/>
          <a:lstStyle>
            <a:lvl1pPr>
              <a:defRPr/>
            </a:lvl1pPr>
          </a:lstStyle>
          <a:p>
            <a:pPr>
              <a:defRPr/>
            </a:pPr>
            <a:r>
              <a:rPr lang="en-US" altLang="ja-JP"/>
              <a:t>Copyright (C) )2013 Kazuko Mimura. All Rights Reserved.</a:t>
            </a: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4F2FD30F-BFEE-4579-9150-05284F7FCE95}"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4" name="フリーフォーム 12"/>
          <p:cNvSpPr>
            <a:spLocks/>
          </p:cNvSpPr>
          <p:nvPr/>
        </p:nvSpPr>
        <p:spPr bwMode="auto">
          <a:xfrm>
            <a:off x="0" y="0"/>
            <a:ext cx="9144000" cy="6858000"/>
          </a:xfrm>
          <a:custGeom>
            <a:avLst/>
            <a:gdLst/>
            <a:ahLst/>
            <a:cxnLst>
              <a:cxn ang="0">
                <a:pos x="1507" y="31"/>
              </a:cxn>
              <a:cxn ang="0">
                <a:pos x="2276" y="2364"/>
              </a:cxn>
              <a:cxn ang="0">
                <a:pos x="1595" y="73"/>
              </a:cxn>
              <a:cxn ang="0">
                <a:pos x="1611" y="431"/>
              </a:cxn>
              <a:cxn ang="0">
                <a:pos x="1247" y="702"/>
              </a:cxn>
              <a:cxn ang="0">
                <a:pos x="1148" y="816"/>
              </a:cxn>
              <a:cxn ang="0">
                <a:pos x="3304" y="1476"/>
              </a:cxn>
              <a:cxn ang="0">
                <a:pos x="1460" y="400"/>
              </a:cxn>
              <a:cxn ang="0">
                <a:pos x="11" y="982"/>
              </a:cxn>
              <a:cxn ang="0">
                <a:pos x="3881" y="192"/>
              </a:cxn>
              <a:cxn ang="0">
                <a:pos x="2790" y="395"/>
              </a:cxn>
              <a:cxn ang="0">
                <a:pos x="3372" y="1003"/>
              </a:cxn>
              <a:cxn ang="0">
                <a:pos x="3408" y="1013"/>
              </a:cxn>
              <a:cxn ang="0">
                <a:pos x="3491" y="1179"/>
              </a:cxn>
              <a:cxn ang="0">
                <a:pos x="3341" y="1642"/>
              </a:cxn>
              <a:cxn ang="0">
                <a:pos x="3169" y="2057"/>
              </a:cxn>
              <a:cxn ang="0">
                <a:pos x="3013" y="2359"/>
              </a:cxn>
              <a:cxn ang="0">
                <a:pos x="317" y="2343"/>
              </a:cxn>
              <a:cxn ang="0">
                <a:pos x="327" y="2696"/>
              </a:cxn>
              <a:cxn ang="0">
                <a:pos x="2665" y="2852"/>
              </a:cxn>
              <a:cxn ang="0">
                <a:pos x="4385" y="3065"/>
              </a:cxn>
              <a:cxn ang="0">
                <a:pos x="4219" y="2411"/>
              </a:cxn>
              <a:cxn ang="0">
                <a:pos x="4328" y="1455"/>
              </a:cxn>
              <a:cxn ang="0">
                <a:pos x="4193" y="1366"/>
              </a:cxn>
              <a:cxn ang="0">
                <a:pos x="4182" y="769"/>
              </a:cxn>
              <a:cxn ang="0">
                <a:pos x="4369" y="515"/>
              </a:cxn>
              <a:cxn ang="0">
                <a:pos x="307" y="2925"/>
              </a:cxn>
              <a:cxn ang="0">
                <a:pos x="4317" y="2811"/>
              </a:cxn>
              <a:cxn ang="0">
                <a:pos x="3855" y="270"/>
              </a:cxn>
              <a:cxn ang="0">
                <a:pos x="4292" y="2889"/>
              </a:cxn>
              <a:cxn ang="0">
                <a:pos x="4203" y="2717"/>
              </a:cxn>
              <a:cxn ang="0">
                <a:pos x="4027" y="2551"/>
              </a:cxn>
              <a:cxn ang="0">
                <a:pos x="348" y="1190"/>
              </a:cxn>
              <a:cxn ang="0">
                <a:pos x="790" y="634"/>
              </a:cxn>
              <a:cxn ang="0">
                <a:pos x="172" y="650"/>
              </a:cxn>
              <a:cxn ang="0">
                <a:pos x="78" y="1341"/>
              </a:cxn>
              <a:cxn ang="0">
                <a:pos x="509" y="857"/>
              </a:cxn>
              <a:cxn ang="0">
                <a:pos x="218" y="946"/>
              </a:cxn>
              <a:cxn ang="0">
                <a:pos x="333" y="1938"/>
              </a:cxn>
              <a:cxn ang="0">
                <a:pos x="244" y="1377"/>
              </a:cxn>
              <a:cxn ang="0">
                <a:pos x="629" y="1122"/>
              </a:cxn>
              <a:cxn ang="0">
                <a:pos x="795" y="587"/>
              </a:cxn>
              <a:cxn ang="0">
                <a:pos x="198" y="1341"/>
              </a:cxn>
              <a:cxn ang="0">
                <a:pos x="3865" y="99"/>
              </a:cxn>
              <a:cxn ang="0">
                <a:pos x="3315" y="899"/>
              </a:cxn>
              <a:cxn ang="0">
                <a:pos x="2276" y="2364"/>
              </a:cxn>
              <a:cxn ang="0">
                <a:pos x="3777" y="37"/>
              </a:cxn>
              <a:cxn ang="0">
                <a:pos x="125" y="1481"/>
              </a:cxn>
              <a:cxn ang="0">
                <a:pos x="114" y="1382"/>
              </a:cxn>
              <a:cxn ang="0">
                <a:pos x="2276" y="2364"/>
              </a:cxn>
              <a:cxn ang="0">
                <a:pos x="847" y="774"/>
              </a:cxn>
              <a:cxn ang="0">
                <a:pos x="1091" y="759"/>
              </a:cxn>
              <a:cxn ang="0">
                <a:pos x="1148" y="743"/>
              </a:cxn>
              <a:cxn ang="0">
                <a:pos x="889" y="831"/>
              </a:cxn>
              <a:cxn ang="0">
                <a:pos x="1018" y="857"/>
              </a:cxn>
              <a:cxn ang="0">
                <a:pos x="915" y="702"/>
              </a:cxn>
              <a:cxn ang="0">
                <a:pos x="1387" y="151"/>
              </a:cxn>
              <a:cxn ang="0">
                <a:pos x="1294" y="322"/>
              </a:cxn>
              <a:cxn ang="0">
                <a:pos x="1356" y="535"/>
              </a:cxn>
              <a:cxn ang="0">
                <a:pos x="1231" y="374"/>
              </a:cxn>
              <a:cxn ang="0">
                <a:pos x="1024" y="489"/>
              </a:cxn>
              <a:cxn ang="0">
                <a:pos x="1231" y="753"/>
              </a:cxn>
              <a:cxn ang="0">
                <a:pos x="1237" y="535"/>
              </a:cxn>
            </a:cxnLst>
            <a:rect l="0" t="0" r="0" b="0"/>
            <a:pathLst>
              <a:path w="4395" h="3107">
                <a:moveTo>
                  <a:pt x="2276" y="2364"/>
                </a:moveTo>
                <a:lnTo>
                  <a:pt x="2291" y="2380"/>
                </a:lnTo>
                <a:lnTo>
                  <a:pt x="2322" y="2385"/>
                </a:lnTo>
                <a:lnTo>
                  <a:pt x="2354" y="2390"/>
                </a:lnTo>
                <a:lnTo>
                  <a:pt x="2385" y="2380"/>
                </a:lnTo>
                <a:lnTo>
                  <a:pt x="2364" y="2369"/>
                </a:lnTo>
                <a:lnTo>
                  <a:pt x="2333" y="2369"/>
                </a:lnTo>
                <a:lnTo>
                  <a:pt x="2302" y="2364"/>
                </a:lnTo>
                <a:lnTo>
                  <a:pt x="2281" y="2364"/>
                </a:lnTo>
                <a:lnTo>
                  <a:pt x="2271" y="2364"/>
                </a:lnTo>
                <a:lnTo>
                  <a:pt x="2271" y="2364"/>
                </a:lnTo>
                <a:lnTo>
                  <a:pt x="2276" y="2364"/>
                </a:lnTo>
                <a:lnTo>
                  <a:pt x="2286" y="135"/>
                </a:lnTo>
                <a:lnTo>
                  <a:pt x="2302" y="130"/>
                </a:lnTo>
                <a:lnTo>
                  <a:pt x="2312" y="125"/>
                </a:lnTo>
                <a:lnTo>
                  <a:pt x="2317" y="135"/>
                </a:lnTo>
                <a:lnTo>
                  <a:pt x="2328" y="130"/>
                </a:lnTo>
                <a:lnTo>
                  <a:pt x="2343" y="151"/>
                </a:lnTo>
                <a:lnTo>
                  <a:pt x="2343" y="156"/>
                </a:lnTo>
                <a:lnTo>
                  <a:pt x="2348" y="151"/>
                </a:lnTo>
                <a:lnTo>
                  <a:pt x="2348" y="146"/>
                </a:lnTo>
                <a:lnTo>
                  <a:pt x="2348" y="140"/>
                </a:lnTo>
                <a:lnTo>
                  <a:pt x="2343" y="125"/>
                </a:lnTo>
                <a:lnTo>
                  <a:pt x="2354" y="125"/>
                </a:lnTo>
                <a:lnTo>
                  <a:pt x="2364" y="135"/>
                </a:lnTo>
                <a:lnTo>
                  <a:pt x="2369" y="135"/>
                </a:lnTo>
                <a:lnTo>
                  <a:pt x="2374" y="130"/>
                </a:lnTo>
                <a:lnTo>
                  <a:pt x="2374" y="125"/>
                </a:lnTo>
                <a:lnTo>
                  <a:pt x="2374" y="120"/>
                </a:lnTo>
                <a:lnTo>
                  <a:pt x="2364" y="114"/>
                </a:lnTo>
                <a:lnTo>
                  <a:pt x="2380" y="104"/>
                </a:lnTo>
                <a:lnTo>
                  <a:pt x="2364" y="99"/>
                </a:lnTo>
                <a:lnTo>
                  <a:pt x="2359" y="99"/>
                </a:lnTo>
                <a:lnTo>
                  <a:pt x="2348" y="104"/>
                </a:lnTo>
                <a:lnTo>
                  <a:pt x="2354" y="89"/>
                </a:lnTo>
                <a:lnTo>
                  <a:pt x="2328" y="94"/>
                </a:lnTo>
                <a:lnTo>
                  <a:pt x="2322" y="89"/>
                </a:lnTo>
                <a:lnTo>
                  <a:pt x="2322" y="78"/>
                </a:lnTo>
                <a:lnTo>
                  <a:pt x="2312" y="78"/>
                </a:lnTo>
                <a:lnTo>
                  <a:pt x="2297" y="78"/>
                </a:lnTo>
                <a:lnTo>
                  <a:pt x="2297" y="83"/>
                </a:lnTo>
                <a:lnTo>
                  <a:pt x="2297" y="89"/>
                </a:lnTo>
                <a:lnTo>
                  <a:pt x="2302" y="94"/>
                </a:lnTo>
                <a:lnTo>
                  <a:pt x="2286" y="109"/>
                </a:lnTo>
                <a:lnTo>
                  <a:pt x="2302" y="104"/>
                </a:lnTo>
                <a:lnTo>
                  <a:pt x="2297" y="109"/>
                </a:lnTo>
                <a:lnTo>
                  <a:pt x="2286" y="135"/>
                </a:lnTo>
                <a:lnTo>
                  <a:pt x="2276" y="2364"/>
                </a:lnTo>
                <a:lnTo>
                  <a:pt x="2338" y="302"/>
                </a:lnTo>
                <a:lnTo>
                  <a:pt x="2328" y="312"/>
                </a:lnTo>
                <a:lnTo>
                  <a:pt x="2322" y="312"/>
                </a:lnTo>
                <a:lnTo>
                  <a:pt x="2328" y="302"/>
                </a:lnTo>
                <a:lnTo>
                  <a:pt x="2322" y="302"/>
                </a:lnTo>
                <a:lnTo>
                  <a:pt x="2317" y="302"/>
                </a:lnTo>
                <a:lnTo>
                  <a:pt x="2322" y="296"/>
                </a:lnTo>
                <a:lnTo>
                  <a:pt x="2328" y="291"/>
                </a:lnTo>
                <a:lnTo>
                  <a:pt x="2317" y="296"/>
                </a:lnTo>
                <a:lnTo>
                  <a:pt x="2317" y="291"/>
                </a:lnTo>
                <a:lnTo>
                  <a:pt x="2307" y="302"/>
                </a:lnTo>
                <a:lnTo>
                  <a:pt x="2302" y="312"/>
                </a:lnTo>
                <a:lnTo>
                  <a:pt x="2297" y="312"/>
                </a:lnTo>
                <a:lnTo>
                  <a:pt x="2297" y="317"/>
                </a:lnTo>
                <a:lnTo>
                  <a:pt x="2302" y="317"/>
                </a:lnTo>
                <a:lnTo>
                  <a:pt x="2302" y="322"/>
                </a:lnTo>
                <a:lnTo>
                  <a:pt x="2307" y="322"/>
                </a:lnTo>
                <a:lnTo>
                  <a:pt x="2307" y="327"/>
                </a:lnTo>
                <a:lnTo>
                  <a:pt x="2307" y="333"/>
                </a:lnTo>
                <a:lnTo>
                  <a:pt x="2317" y="327"/>
                </a:lnTo>
                <a:lnTo>
                  <a:pt x="2317" y="322"/>
                </a:lnTo>
                <a:lnTo>
                  <a:pt x="2328" y="327"/>
                </a:lnTo>
                <a:lnTo>
                  <a:pt x="2328" y="333"/>
                </a:lnTo>
                <a:lnTo>
                  <a:pt x="2328" y="327"/>
                </a:lnTo>
                <a:lnTo>
                  <a:pt x="2328" y="322"/>
                </a:lnTo>
                <a:lnTo>
                  <a:pt x="2328" y="317"/>
                </a:lnTo>
                <a:lnTo>
                  <a:pt x="2322" y="317"/>
                </a:lnTo>
                <a:lnTo>
                  <a:pt x="2338" y="312"/>
                </a:lnTo>
                <a:lnTo>
                  <a:pt x="2338" y="302"/>
                </a:lnTo>
                <a:lnTo>
                  <a:pt x="2276" y="2364"/>
                </a:lnTo>
                <a:lnTo>
                  <a:pt x="2390" y="78"/>
                </a:lnTo>
                <a:lnTo>
                  <a:pt x="2369" y="83"/>
                </a:lnTo>
                <a:lnTo>
                  <a:pt x="2390" y="89"/>
                </a:lnTo>
                <a:lnTo>
                  <a:pt x="2390" y="78"/>
                </a:lnTo>
                <a:lnTo>
                  <a:pt x="2276" y="2364"/>
                </a:lnTo>
                <a:lnTo>
                  <a:pt x="2359" y="83"/>
                </a:lnTo>
                <a:lnTo>
                  <a:pt x="2354" y="89"/>
                </a:lnTo>
                <a:lnTo>
                  <a:pt x="2369" y="83"/>
                </a:lnTo>
                <a:lnTo>
                  <a:pt x="2359" y="83"/>
                </a:lnTo>
                <a:lnTo>
                  <a:pt x="2276" y="2364"/>
                </a:lnTo>
                <a:lnTo>
                  <a:pt x="1481" y="47"/>
                </a:lnTo>
                <a:lnTo>
                  <a:pt x="1481" y="52"/>
                </a:lnTo>
                <a:lnTo>
                  <a:pt x="1486" y="52"/>
                </a:lnTo>
                <a:lnTo>
                  <a:pt x="1486" y="57"/>
                </a:lnTo>
                <a:lnTo>
                  <a:pt x="1486" y="52"/>
                </a:lnTo>
                <a:lnTo>
                  <a:pt x="1491" y="52"/>
                </a:lnTo>
                <a:lnTo>
                  <a:pt x="1496" y="47"/>
                </a:lnTo>
                <a:lnTo>
                  <a:pt x="1502" y="47"/>
                </a:lnTo>
                <a:lnTo>
                  <a:pt x="1496" y="52"/>
                </a:lnTo>
                <a:lnTo>
                  <a:pt x="1502" y="52"/>
                </a:lnTo>
                <a:lnTo>
                  <a:pt x="1507" y="52"/>
                </a:lnTo>
                <a:lnTo>
                  <a:pt x="1507" y="47"/>
                </a:lnTo>
                <a:lnTo>
                  <a:pt x="1512" y="47"/>
                </a:lnTo>
                <a:lnTo>
                  <a:pt x="1517" y="42"/>
                </a:lnTo>
                <a:lnTo>
                  <a:pt x="1517" y="37"/>
                </a:lnTo>
                <a:lnTo>
                  <a:pt x="1507" y="37"/>
                </a:lnTo>
                <a:lnTo>
                  <a:pt x="1507" y="31"/>
                </a:lnTo>
                <a:lnTo>
                  <a:pt x="1502" y="26"/>
                </a:lnTo>
                <a:lnTo>
                  <a:pt x="1496" y="31"/>
                </a:lnTo>
                <a:lnTo>
                  <a:pt x="1491" y="31"/>
                </a:lnTo>
                <a:lnTo>
                  <a:pt x="1486" y="37"/>
                </a:lnTo>
                <a:lnTo>
                  <a:pt x="1481" y="47"/>
                </a:lnTo>
                <a:lnTo>
                  <a:pt x="2276" y="2364"/>
                </a:lnTo>
                <a:lnTo>
                  <a:pt x="1476" y="172"/>
                </a:lnTo>
                <a:lnTo>
                  <a:pt x="1486" y="172"/>
                </a:lnTo>
                <a:lnTo>
                  <a:pt x="1491" y="166"/>
                </a:lnTo>
                <a:lnTo>
                  <a:pt x="1486" y="161"/>
                </a:lnTo>
                <a:lnTo>
                  <a:pt x="1476" y="166"/>
                </a:lnTo>
                <a:lnTo>
                  <a:pt x="1476" y="172"/>
                </a:lnTo>
                <a:lnTo>
                  <a:pt x="2276" y="2364"/>
                </a:lnTo>
                <a:lnTo>
                  <a:pt x="2686" y="2250"/>
                </a:lnTo>
                <a:lnTo>
                  <a:pt x="2702" y="2234"/>
                </a:lnTo>
                <a:lnTo>
                  <a:pt x="2702" y="2229"/>
                </a:lnTo>
                <a:lnTo>
                  <a:pt x="2691" y="2224"/>
                </a:lnTo>
                <a:lnTo>
                  <a:pt x="2681" y="2218"/>
                </a:lnTo>
                <a:lnTo>
                  <a:pt x="2681" y="2213"/>
                </a:lnTo>
                <a:lnTo>
                  <a:pt x="2686" y="2208"/>
                </a:lnTo>
                <a:lnTo>
                  <a:pt x="2671" y="2218"/>
                </a:lnTo>
                <a:lnTo>
                  <a:pt x="2660" y="2229"/>
                </a:lnTo>
                <a:lnTo>
                  <a:pt x="2655" y="2239"/>
                </a:lnTo>
                <a:lnTo>
                  <a:pt x="2660" y="2250"/>
                </a:lnTo>
                <a:lnTo>
                  <a:pt x="2671" y="2250"/>
                </a:lnTo>
                <a:lnTo>
                  <a:pt x="2686" y="2250"/>
                </a:lnTo>
                <a:lnTo>
                  <a:pt x="2276" y="2364"/>
                </a:lnTo>
                <a:lnTo>
                  <a:pt x="1683" y="21"/>
                </a:lnTo>
                <a:lnTo>
                  <a:pt x="1683" y="26"/>
                </a:lnTo>
                <a:lnTo>
                  <a:pt x="1683" y="31"/>
                </a:lnTo>
                <a:lnTo>
                  <a:pt x="1689" y="31"/>
                </a:lnTo>
                <a:lnTo>
                  <a:pt x="1689" y="37"/>
                </a:lnTo>
                <a:lnTo>
                  <a:pt x="1689" y="31"/>
                </a:lnTo>
                <a:lnTo>
                  <a:pt x="1694" y="37"/>
                </a:lnTo>
                <a:lnTo>
                  <a:pt x="1694" y="31"/>
                </a:lnTo>
                <a:lnTo>
                  <a:pt x="1699" y="37"/>
                </a:lnTo>
                <a:lnTo>
                  <a:pt x="1699" y="31"/>
                </a:lnTo>
                <a:lnTo>
                  <a:pt x="1704" y="31"/>
                </a:lnTo>
                <a:lnTo>
                  <a:pt x="1709" y="26"/>
                </a:lnTo>
                <a:lnTo>
                  <a:pt x="1709" y="21"/>
                </a:lnTo>
                <a:lnTo>
                  <a:pt x="1709" y="26"/>
                </a:lnTo>
                <a:lnTo>
                  <a:pt x="1715" y="21"/>
                </a:lnTo>
                <a:lnTo>
                  <a:pt x="1715" y="16"/>
                </a:lnTo>
                <a:lnTo>
                  <a:pt x="1715" y="11"/>
                </a:lnTo>
                <a:lnTo>
                  <a:pt x="1715" y="5"/>
                </a:lnTo>
                <a:lnTo>
                  <a:pt x="1709" y="5"/>
                </a:lnTo>
                <a:lnTo>
                  <a:pt x="1704" y="5"/>
                </a:lnTo>
                <a:lnTo>
                  <a:pt x="1699" y="11"/>
                </a:lnTo>
                <a:lnTo>
                  <a:pt x="1689" y="16"/>
                </a:lnTo>
                <a:lnTo>
                  <a:pt x="1683" y="21"/>
                </a:lnTo>
                <a:lnTo>
                  <a:pt x="2276" y="2364"/>
                </a:lnTo>
                <a:lnTo>
                  <a:pt x="1496" y="639"/>
                </a:lnTo>
                <a:lnTo>
                  <a:pt x="1496" y="644"/>
                </a:lnTo>
                <a:lnTo>
                  <a:pt x="1502" y="644"/>
                </a:lnTo>
                <a:lnTo>
                  <a:pt x="1507" y="639"/>
                </a:lnTo>
                <a:lnTo>
                  <a:pt x="1502" y="639"/>
                </a:lnTo>
                <a:lnTo>
                  <a:pt x="1496" y="639"/>
                </a:lnTo>
                <a:lnTo>
                  <a:pt x="2276" y="2364"/>
                </a:lnTo>
                <a:lnTo>
                  <a:pt x="1637" y="348"/>
                </a:lnTo>
                <a:lnTo>
                  <a:pt x="1642" y="353"/>
                </a:lnTo>
                <a:lnTo>
                  <a:pt x="1637" y="359"/>
                </a:lnTo>
                <a:lnTo>
                  <a:pt x="1642" y="359"/>
                </a:lnTo>
                <a:lnTo>
                  <a:pt x="1637" y="359"/>
                </a:lnTo>
                <a:lnTo>
                  <a:pt x="1642" y="359"/>
                </a:lnTo>
                <a:lnTo>
                  <a:pt x="1637" y="364"/>
                </a:lnTo>
                <a:lnTo>
                  <a:pt x="1642" y="364"/>
                </a:lnTo>
                <a:lnTo>
                  <a:pt x="1642" y="369"/>
                </a:lnTo>
                <a:lnTo>
                  <a:pt x="1647" y="369"/>
                </a:lnTo>
                <a:lnTo>
                  <a:pt x="1647" y="374"/>
                </a:lnTo>
                <a:lnTo>
                  <a:pt x="1647" y="369"/>
                </a:lnTo>
                <a:lnTo>
                  <a:pt x="1647" y="374"/>
                </a:lnTo>
                <a:lnTo>
                  <a:pt x="1652" y="369"/>
                </a:lnTo>
                <a:lnTo>
                  <a:pt x="1652" y="374"/>
                </a:lnTo>
                <a:lnTo>
                  <a:pt x="1652" y="369"/>
                </a:lnTo>
                <a:lnTo>
                  <a:pt x="1657" y="369"/>
                </a:lnTo>
                <a:lnTo>
                  <a:pt x="1663" y="369"/>
                </a:lnTo>
                <a:lnTo>
                  <a:pt x="1668" y="369"/>
                </a:lnTo>
                <a:lnTo>
                  <a:pt x="1673" y="364"/>
                </a:lnTo>
                <a:lnTo>
                  <a:pt x="1673" y="369"/>
                </a:lnTo>
                <a:lnTo>
                  <a:pt x="1673" y="364"/>
                </a:lnTo>
                <a:lnTo>
                  <a:pt x="1678" y="364"/>
                </a:lnTo>
                <a:lnTo>
                  <a:pt x="1683" y="359"/>
                </a:lnTo>
                <a:lnTo>
                  <a:pt x="1689" y="353"/>
                </a:lnTo>
                <a:lnTo>
                  <a:pt x="1694" y="348"/>
                </a:lnTo>
                <a:lnTo>
                  <a:pt x="1689" y="343"/>
                </a:lnTo>
                <a:lnTo>
                  <a:pt x="1694" y="343"/>
                </a:lnTo>
                <a:lnTo>
                  <a:pt x="1694" y="338"/>
                </a:lnTo>
                <a:lnTo>
                  <a:pt x="1689" y="338"/>
                </a:lnTo>
                <a:lnTo>
                  <a:pt x="1689" y="333"/>
                </a:lnTo>
                <a:lnTo>
                  <a:pt x="1683" y="333"/>
                </a:lnTo>
                <a:lnTo>
                  <a:pt x="1678" y="327"/>
                </a:lnTo>
                <a:lnTo>
                  <a:pt x="1673" y="333"/>
                </a:lnTo>
                <a:lnTo>
                  <a:pt x="1673" y="327"/>
                </a:lnTo>
                <a:lnTo>
                  <a:pt x="1673" y="333"/>
                </a:lnTo>
                <a:lnTo>
                  <a:pt x="1668" y="333"/>
                </a:lnTo>
                <a:lnTo>
                  <a:pt x="1663" y="333"/>
                </a:lnTo>
                <a:lnTo>
                  <a:pt x="1657" y="338"/>
                </a:lnTo>
                <a:lnTo>
                  <a:pt x="1652" y="338"/>
                </a:lnTo>
                <a:lnTo>
                  <a:pt x="1647" y="338"/>
                </a:lnTo>
                <a:lnTo>
                  <a:pt x="1652" y="338"/>
                </a:lnTo>
                <a:lnTo>
                  <a:pt x="1652" y="343"/>
                </a:lnTo>
                <a:lnTo>
                  <a:pt x="1647" y="343"/>
                </a:lnTo>
                <a:lnTo>
                  <a:pt x="1637" y="343"/>
                </a:lnTo>
                <a:lnTo>
                  <a:pt x="1637" y="348"/>
                </a:lnTo>
                <a:lnTo>
                  <a:pt x="2276" y="2364"/>
                </a:lnTo>
                <a:lnTo>
                  <a:pt x="1580" y="203"/>
                </a:lnTo>
                <a:lnTo>
                  <a:pt x="1574" y="203"/>
                </a:lnTo>
                <a:lnTo>
                  <a:pt x="1574" y="208"/>
                </a:lnTo>
                <a:lnTo>
                  <a:pt x="1580" y="208"/>
                </a:lnTo>
                <a:lnTo>
                  <a:pt x="1580" y="203"/>
                </a:lnTo>
                <a:lnTo>
                  <a:pt x="2276" y="2364"/>
                </a:lnTo>
                <a:lnTo>
                  <a:pt x="3523" y="1185"/>
                </a:lnTo>
                <a:lnTo>
                  <a:pt x="3512" y="1195"/>
                </a:lnTo>
                <a:lnTo>
                  <a:pt x="3507" y="1195"/>
                </a:lnTo>
                <a:lnTo>
                  <a:pt x="3512" y="1195"/>
                </a:lnTo>
                <a:lnTo>
                  <a:pt x="3523" y="1185"/>
                </a:lnTo>
                <a:lnTo>
                  <a:pt x="2276" y="2364"/>
                </a:lnTo>
                <a:lnTo>
                  <a:pt x="1580" y="390"/>
                </a:lnTo>
                <a:lnTo>
                  <a:pt x="1564" y="390"/>
                </a:lnTo>
                <a:lnTo>
                  <a:pt x="1554" y="400"/>
                </a:lnTo>
                <a:lnTo>
                  <a:pt x="1559" y="400"/>
                </a:lnTo>
                <a:lnTo>
                  <a:pt x="1559" y="405"/>
                </a:lnTo>
                <a:lnTo>
                  <a:pt x="1559" y="400"/>
                </a:lnTo>
                <a:lnTo>
                  <a:pt x="1559" y="405"/>
                </a:lnTo>
                <a:lnTo>
                  <a:pt x="1564" y="400"/>
                </a:lnTo>
                <a:lnTo>
                  <a:pt x="1564" y="405"/>
                </a:lnTo>
                <a:lnTo>
                  <a:pt x="1564" y="400"/>
                </a:lnTo>
                <a:lnTo>
                  <a:pt x="1574" y="400"/>
                </a:lnTo>
                <a:lnTo>
                  <a:pt x="1574" y="395"/>
                </a:lnTo>
                <a:lnTo>
                  <a:pt x="1580" y="395"/>
                </a:lnTo>
                <a:lnTo>
                  <a:pt x="1580" y="390"/>
                </a:lnTo>
                <a:lnTo>
                  <a:pt x="2276" y="2364"/>
                </a:lnTo>
                <a:lnTo>
                  <a:pt x="1554" y="89"/>
                </a:lnTo>
                <a:lnTo>
                  <a:pt x="1554" y="94"/>
                </a:lnTo>
                <a:lnTo>
                  <a:pt x="1559" y="89"/>
                </a:lnTo>
                <a:lnTo>
                  <a:pt x="1559" y="94"/>
                </a:lnTo>
                <a:lnTo>
                  <a:pt x="1564" y="94"/>
                </a:lnTo>
                <a:lnTo>
                  <a:pt x="1574" y="89"/>
                </a:lnTo>
                <a:lnTo>
                  <a:pt x="1574" y="94"/>
                </a:lnTo>
                <a:lnTo>
                  <a:pt x="1574" y="89"/>
                </a:lnTo>
                <a:lnTo>
                  <a:pt x="1580" y="89"/>
                </a:lnTo>
                <a:lnTo>
                  <a:pt x="1580" y="94"/>
                </a:lnTo>
                <a:lnTo>
                  <a:pt x="1580" y="89"/>
                </a:lnTo>
                <a:lnTo>
                  <a:pt x="1585" y="89"/>
                </a:lnTo>
                <a:lnTo>
                  <a:pt x="1590" y="83"/>
                </a:lnTo>
                <a:lnTo>
                  <a:pt x="1590" y="78"/>
                </a:lnTo>
                <a:lnTo>
                  <a:pt x="1595" y="83"/>
                </a:lnTo>
                <a:lnTo>
                  <a:pt x="1590" y="83"/>
                </a:lnTo>
                <a:lnTo>
                  <a:pt x="1590" y="89"/>
                </a:lnTo>
                <a:lnTo>
                  <a:pt x="1590" y="94"/>
                </a:lnTo>
                <a:lnTo>
                  <a:pt x="1585" y="99"/>
                </a:lnTo>
                <a:lnTo>
                  <a:pt x="1590" y="94"/>
                </a:lnTo>
                <a:lnTo>
                  <a:pt x="1590" y="99"/>
                </a:lnTo>
                <a:lnTo>
                  <a:pt x="1590" y="104"/>
                </a:lnTo>
                <a:lnTo>
                  <a:pt x="1595" y="104"/>
                </a:lnTo>
                <a:lnTo>
                  <a:pt x="1600" y="104"/>
                </a:lnTo>
                <a:lnTo>
                  <a:pt x="1600" y="109"/>
                </a:lnTo>
                <a:lnTo>
                  <a:pt x="1606" y="104"/>
                </a:lnTo>
                <a:lnTo>
                  <a:pt x="1606" y="109"/>
                </a:lnTo>
                <a:lnTo>
                  <a:pt x="1606" y="104"/>
                </a:lnTo>
                <a:lnTo>
                  <a:pt x="1611" y="109"/>
                </a:lnTo>
                <a:lnTo>
                  <a:pt x="1611" y="104"/>
                </a:lnTo>
                <a:lnTo>
                  <a:pt x="1611" y="109"/>
                </a:lnTo>
                <a:lnTo>
                  <a:pt x="1600" y="120"/>
                </a:lnTo>
                <a:lnTo>
                  <a:pt x="1600" y="125"/>
                </a:lnTo>
                <a:lnTo>
                  <a:pt x="1595" y="125"/>
                </a:lnTo>
                <a:lnTo>
                  <a:pt x="1600" y="125"/>
                </a:lnTo>
                <a:lnTo>
                  <a:pt x="1600" y="130"/>
                </a:lnTo>
                <a:lnTo>
                  <a:pt x="1600" y="125"/>
                </a:lnTo>
                <a:lnTo>
                  <a:pt x="1600" y="130"/>
                </a:lnTo>
                <a:lnTo>
                  <a:pt x="1606" y="130"/>
                </a:lnTo>
                <a:lnTo>
                  <a:pt x="1611" y="130"/>
                </a:lnTo>
                <a:lnTo>
                  <a:pt x="1616" y="125"/>
                </a:lnTo>
                <a:lnTo>
                  <a:pt x="1616" y="120"/>
                </a:lnTo>
                <a:lnTo>
                  <a:pt x="1621" y="120"/>
                </a:lnTo>
                <a:lnTo>
                  <a:pt x="1621" y="109"/>
                </a:lnTo>
                <a:lnTo>
                  <a:pt x="1616" y="109"/>
                </a:lnTo>
                <a:lnTo>
                  <a:pt x="1611" y="109"/>
                </a:lnTo>
                <a:lnTo>
                  <a:pt x="1616" y="104"/>
                </a:lnTo>
                <a:lnTo>
                  <a:pt x="1621" y="104"/>
                </a:lnTo>
                <a:lnTo>
                  <a:pt x="1626" y="99"/>
                </a:lnTo>
                <a:lnTo>
                  <a:pt x="1632" y="99"/>
                </a:lnTo>
                <a:lnTo>
                  <a:pt x="1637" y="94"/>
                </a:lnTo>
                <a:lnTo>
                  <a:pt x="1637" y="83"/>
                </a:lnTo>
                <a:lnTo>
                  <a:pt x="1642" y="89"/>
                </a:lnTo>
                <a:lnTo>
                  <a:pt x="1637" y="83"/>
                </a:lnTo>
                <a:lnTo>
                  <a:pt x="1642" y="83"/>
                </a:lnTo>
                <a:lnTo>
                  <a:pt x="1642" y="78"/>
                </a:lnTo>
                <a:lnTo>
                  <a:pt x="1642" y="73"/>
                </a:lnTo>
                <a:lnTo>
                  <a:pt x="1637" y="73"/>
                </a:lnTo>
                <a:lnTo>
                  <a:pt x="1642" y="73"/>
                </a:lnTo>
                <a:lnTo>
                  <a:pt x="1637" y="73"/>
                </a:lnTo>
                <a:lnTo>
                  <a:pt x="1642" y="68"/>
                </a:lnTo>
                <a:lnTo>
                  <a:pt x="1637" y="68"/>
                </a:lnTo>
                <a:lnTo>
                  <a:pt x="1632" y="68"/>
                </a:lnTo>
                <a:lnTo>
                  <a:pt x="1632" y="63"/>
                </a:lnTo>
                <a:lnTo>
                  <a:pt x="1626" y="68"/>
                </a:lnTo>
                <a:lnTo>
                  <a:pt x="1626" y="63"/>
                </a:lnTo>
                <a:lnTo>
                  <a:pt x="1626" y="68"/>
                </a:lnTo>
                <a:lnTo>
                  <a:pt x="1621" y="63"/>
                </a:lnTo>
                <a:lnTo>
                  <a:pt x="1621" y="68"/>
                </a:lnTo>
                <a:lnTo>
                  <a:pt x="1621" y="63"/>
                </a:lnTo>
                <a:lnTo>
                  <a:pt x="1616" y="63"/>
                </a:lnTo>
                <a:lnTo>
                  <a:pt x="1616" y="68"/>
                </a:lnTo>
                <a:lnTo>
                  <a:pt x="1611" y="68"/>
                </a:lnTo>
                <a:lnTo>
                  <a:pt x="1611" y="63"/>
                </a:lnTo>
                <a:lnTo>
                  <a:pt x="1611" y="68"/>
                </a:lnTo>
                <a:lnTo>
                  <a:pt x="1606" y="68"/>
                </a:lnTo>
                <a:lnTo>
                  <a:pt x="1600" y="68"/>
                </a:lnTo>
                <a:lnTo>
                  <a:pt x="1595" y="73"/>
                </a:lnTo>
                <a:lnTo>
                  <a:pt x="1595" y="68"/>
                </a:lnTo>
                <a:lnTo>
                  <a:pt x="1590" y="68"/>
                </a:lnTo>
                <a:lnTo>
                  <a:pt x="1595" y="63"/>
                </a:lnTo>
                <a:lnTo>
                  <a:pt x="1590" y="63"/>
                </a:lnTo>
                <a:lnTo>
                  <a:pt x="1585" y="63"/>
                </a:lnTo>
                <a:lnTo>
                  <a:pt x="1574" y="68"/>
                </a:lnTo>
                <a:lnTo>
                  <a:pt x="1564" y="68"/>
                </a:lnTo>
                <a:lnTo>
                  <a:pt x="1559" y="73"/>
                </a:lnTo>
                <a:lnTo>
                  <a:pt x="1559" y="78"/>
                </a:lnTo>
                <a:lnTo>
                  <a:pt x="1554" y="83"/>
                </a:lnTo>
                <a:lnTo>
                  <a:pt x="1554" y="89"/>
                </a:lnTo>
                <a:lnTo>
                  <a:pt x="2276" y="2364"/>
                </a:lnTo>
                <a:lnTo>
                  <a:pt x="1642" y="442"/>
                </a:lnTo>
                <a:lnTo>
                  <a:pt x="1637" y="442"/>
                </a:lnTo>
                <a:lnTo>
                  <a:pt x="1632" y="442"/>
                </a:lnTo>
                <a:lnTo>
                  <a:pt x="1626" y="442"/>
                </a:lnTo>
                <a:lnTo>
                  <a:pt x="1616" y="452"/>
                </a:lnTo>
                <a:lnTo>
                  <a:pt x="1616" y="457"/>
                </a:lnTo>
                <a:lnTo>
                  <a:pt x="1611" y="463"/>
                </a:lnTo>
                <a:lnTo>
                  <a:pt x="1611" y="468"/>
                </a:lnTo>
                <a:lnTo>
                  <a:pt x="1616" y="468"/>
                </a:lnTo>
                <a:lnTo>
                  <a:pt x="1616" y="473"/>
                </a:lnTo>
                <a:lnTo>
                  <a:pt x="1621" y="468"/>
                </a:lnTo>
                <a:lnTo>
                  <a:pt x="1621" y="473"/>
                </a:lnTo>
                <a:lnTo>
                  <a:pt x="1626" y="468"/>
                </a:lnTo>
                <a:lnTo>
                  <a:pt x="1626" y="473"/>
                </a:lnTo>
                <a:lnTo>
                  <a:pt x="1632" y="468"/>
                </a:lnTo>
                <a:lnTo>
                  <a:pt x="1637" y="463"/>
                </a:lnTo>
                <a:lnTo>
                  <a:pt x="1637" y="457"/>
                </a:lnTo>
                <a:lnTo>
                  <a:pt x="1642" y="457"/>
                </a:lnTo>
                <a:lnTo>
                  <a:pt x="1642" y="452"/>
                </a:lnTo>
                <a:lnTo>
                  <a:pt x="1642" y="447"/>
                </a:lnTo>
                <a:lnTo>
                  <a:pt x="1642" y="442"/>
                </a:lnTo>
                <a:lnTo>
                  <a:pt x="2276" y="2364"/>
                </a:lnTo>
                <a:lnTo>
                  <a:pt x="1517" y="509"/>
                </a:lnTo>
                <a:lnTo>
                  <a:pt x="1517" y="504"/>
                </a:lnTo>
                <a:lnTo>
                  <a:pt x="1517" y="499"/>
                </a:lnTo>
                <a:lnTo>
                  <a:pt x="1512" y="499"/>
                </a:lnTo>
                <a:lnTo>
                  <a:pt x="1507" y="499"/>
                </a:lnTo>
                <a:lnTo>
                  <a:pt x="1496" y="504"/>
                </a:lnTo>
                <a:lnTo>
                  <a:pt x="1491" y="504"/>
                </a:lnTo>
                <a:lnTo>
                  <a:pt x="1486" y="509"/>
                </a:lnTo>
                <a:lnTo>
                  <a:pt x="1486" y="515"/>
                </a:lnTo>
                <a:lnTo>
                  <a:pt x="1481" y="515"/>
                </a:lnTo>
                <a:lnTo>
                  <a:pt x="1481" y="520"/>
                </a:lnTo>
                <a:lnTo>
                  <a:pt x="1481" y="525"/>
                </a:lnTo>
                <a:lnTo>
                  <a:pt x="1481" y="520"/>
                </a:lnTo>
                <a:lnTo>
                  <a:pt x="1481" y="525"/>
                </a:lnTo>
                <a:lnTo>
                  <a:pt x="1481" y="530"/>
                </a:lnTo>
                <a:lnTo>
                  <a:pt x="1486" y="525"/>
                </a:lnTo>
                <a:lnTo>
                  <a:pt x="1486" y="530"/>
                </a:lnTo>
                <a:lnTo>
                  <a:pt x="1491" y="525"/>
                </a:lnTo>
                <a:lnTo>
                  <a:pt x="1491" y="530"/>
                </a:lnTo>
                <a:lnTo>
                  <a:pt x="1491" y="525"/>
                </a:lnTo>
                <a:lnTo>
                  <a:pt x="1496" y="525"/>
                </a:lnTo>
                <a:lnTo>
                  <a:pt x="1496" y="530"/>
                </a:lnTo>
                <a:lnTo>
                  <a:pt x="1496" y="525"/>
                </a:lnTo>
                <a:lnTo>
                  <a:pt x="1502" y="525"/>
                </a:lnTo>
                <a:lnTo>
                  <a:pt x="1502" y="530"/>
                </a:lnTo>
                <a:lnTo>
                  <a:pt x="1502" y="525"/>
                </a:lnTo>
                <a:lnTo>
                  <a:pt x="1507" y="525"/>
                </a:lnTo>
                <a:lnTo>
                  <a:pt x="1507" y="520"/>
                </a:lnTo>
                <a:lnTo>
                  <a:pt x="1512" y="520"/>
                </a:lnTo>
                <a:lnTo>
                  <a:pt x="1517" y="515"/>
                </a:lnTo>
                <a:lnTo>
                  <a:pt x="1517" y="509"/>
                </a:lnTo>
                <a:lnTo>
                  <a:pt x="2276" y="2364"/>
                </a:lnTo>
                <a:lnTo>
                  <a:pt x="1595" y="400"/>
                </a:lnTo>
                <a:lnTo>
                  <a:pt x="1600" y="400"/>
                </a:lnTo>
                <a:lnTo>
                  <a:pt x="1606" y="400"/>
                </a:lnTo>
                <a:lnTo>
                  <a:pt x="1606" y="395"/>
                </a:lnTo>
                <a:lnTo>
                  <a:pt x="1606" y="390"/>
                </a:lnTo>
                <a:lnTo>
                  <a:pt x="1611" y="390"/>
                </a:lnTo>
                <a:lnTo>
                  <a:pt x="1611" y="385"/>
                </a:lnTo>
                <a:lnTo>
                  <a:pt x="1606" y="385"/>
                </a:lnTo>
                <a:lnTo>
                  <a:pt x="1606" y="379"/>
                </a:lnTo>
                <a:lnTo>
                  <a:pt x="1600" y="379"/>
                </a:lnTo>
                <a:lnTo>
                  <a:pt x="1590" y="385"/>
                </a:lnTo>
                <a:lnTo>
                  <a:pt x="1590" y="390"/>
                </a:lnTo>
                <a:lnTo>
                  <a:pt x="1585" y="390"/>
                </a:lnTo>
                <a:lnTo>
                  <a:pt x="1585" y="395"/>
                </a:lnTo>
                <a:lnTo>
                  <a:pt x="1580" y="400"/>
                </a:lnTo>
                <a:lnTo>
                  <a:pt x="1585" y="400"/>
                </a:lnTo>
                <a:lnTo>
                  <a:pt x="1590" y="400"/>
                </a:lnTo>
                <a:lnTo>
                  <a:pt x="1590" y="405"/>
                </a:lnTo>
                <a:lnTo>
                  <a:pt x="1595" y="400"/>
                </a:lnTo>
                <a:lnTo>
                  <a:pt x="2276" y="2364"/>
                </a:lnTo>
                <a:lnTo>
                  <a:pt x="1522" y="109"/>
                </a:lnTo>
                <a:lnTo>
                  <a:pt x="1522" y="114"/>
                </a:lnTo>
                <a:lnTo>
                  <a:pt x="1528" y="114"/>
                </a:lnTo>
                <a:lnTo>
                  <a:pt x="1528" y="120"/>
                </a:lnTo>
                <a:lnTo>
                  <a:pt x="1533" y="120"/>
                </a:lnTo>
                <a:lnTo>
                  <a:pt x="1538" y="120"/>
                </a:lnTo>
                <a:lnTo>
                  <a:pt x="1548" y="109"/>
                </a:lnTo>
                <a:lnTo>
                  <a:pt x="1548" y="104"/>
                </a:lnTo>
                <a:lnTo>
                  <a:pt x="1548" y="99"/>
                </a:lnTo>
                <a:lnTo>
                  <a:pt x="1543" y="99"/>
                </a:lnTo>
                <a:lnTo>
                  <a:pt x="1538" y="99"/>
                </a:lnTo>
                <a:lnTo>
                  <a:pt x="1533" y="99"/>
                </a:lnTo>
                <a:lnTo>
                  <a:pt x="1533" y="104"/>
                </a:lnTo>
                <a:lnTo>
                  <a:pt x="1528" y="104"/>
                </a:lnTo>
                <a:lnTo>
                  <a:pt x="1528" y="109"/>
                </a:lnTo>
                <a:lnTo>
                  <a:pt x="1522" y="109"/>
                </a:lnTo>
                <a:lnTo>
                  <a:pt x="2276" y="2364"/>
                </a:lnTo>
                <a:lnTo>
                  <a:pt x="1611" y="437"/>
                </a:lnTo>
                <a:lnTo>
                  <a:pt x="1611" y="431"/>
                </a:lnTo>
                <a:lnTo>
                  <a:pt x="1606" y="437"/>
                </a:lnTo>
                <a:lnTo>
                  <a:pt x="1611" y="437"/>
                </a:lnTo>
                <a:lnTo>
                  <a:pt x="2276" y="2364"/>
                </a:lnTo>
                <a:lnTo>
                  <a:pt x="1543" y="546"/>
                </a:lnTo>
                <a:lnTo>
                  <a:pt x="1528" y="546"/>
                </a:lnTo>
                <a:lnTo>
                  <a:pt x="1522" y="556"/>
                </a:lnTo>
                <a:lnTo>
                  <a:pt x="1522" y="561"/>
                </a:lnTo>
                <a:lnTo>
                  <a:pt x="1522" y="566"/>
                </a:lnTo>
                <a:lnTo>
                  <a:pt x="1528" y="561"/>
                </a:lnTo>
                <a:lnTo>
                  <a:pt x="1522" y="566"/>
                </a:lnTo>
                <a:lnTo>
                  <a:pt x="1528" y="566"/>
                </a:lnTo>
                <a:lnTo>
                  <a:pt x="1533" y="566"/>
                </a:lnTo>
                <a:lnTo>
                  <a:pt x="1538" y="561"/>
                </a:lnTo>
                <a:lnTo>
                  <a:pt x="1538" y="556"/>
                </a:lnTo>
                <a:lnTo>
                  <a:pt x="1543" y="556"/>
                </a:lnTo>
                <a:lnTo>
                  <a:pt x="1543" y="546"/>
                </a:lnTo>
                <a:lnTo>
                  <a:pt x="2276" y="2364"/>
                </a:lnTo>
                <a:lnTo>
                  <a:pt x="1377" y="416"/>
                </a:lnTo>
                <a:lnTo>
                  <a:pt x="1382" y="416"/>
                </a:lnTo>
                <a:lnTo>
                  <a:pt x="1387" y="416"/>
                </a:lnTo>
                <a:lnTo>
                  <a:pt x="1387" y="411"/>
                </a:lnTo>
                <a:lnTo>
                  <a:pt x="1382" y="411"/>
                </a:lnTo>
                <a:lnTo>
                  <a:pt x="1377" y="416"/>
                </a:lnTo>
                <a:lnTo>
                  <a:pt x="2276" y="2364"/>
                </a:lnTo>
                <a:lnTo>
                  <a:pt x="1320" y="779"/>
                </a:lnTo>
                <a:lnTo>
                  <a:pt x="1320" y="774"/>
                </a:lnTo>
                <a:lnTo>
                  <a:pt x="1315" y="779"/>
                </a:lnTo>
                <a:lnTo>
                  <a:pt x="1309" y="779"/>
                </a:lnTo>
                <a:lnTo>
                  <a:pt x="1304" y="779"/>
                </a:lnTo>
                <a:lnTo>
                  <a:pt x="1299" y="779"/>
                </a:lnTo>
                <a:lnTo>
                  <a:pt x="1299" y="785"/>
                </a:lnTo>
                <a:lnTo>
                  <a:pt x="1294" y="779"/>
                </a:lnTo>
                <a:lnTo>
                  <a:pt x="1289" y="785"/>
                </a:lnTo>
                <a:lnTo>
                  <a:pt x="1283" y="785"/>
                </a:lnTo>
                <a:lnTo>
                  <a:pt x="1283" y="790"/>
                </a:lnTo>
                <a:lnTo>
                  <a:pt x="1283" y="795"/>
                </a:lnTo>
                <a:lnTo>
                  <a:pt x="1283" y="800"/>
                </a:lnTo>
                <a:lnTo>
                  <a:pt x="1278" y="805"/>
                </a:lnTo>
                <a:lnTo>
                  <a:pt x="1283" y="805"/>
                </a:lnTo>
                <a:lnTo>
                  <a:pt x="1278" y="805"/>
                </a:lnTo>
                <a:lnTo>
                  <a:pt x="1283" y="805"/>
                </a:lnTo>
                <a:lnTo>
                  <a:pt x="1278" y="811"/>
                </a:lnTo>
                <a:lnTo>
                  <a:pt x="1283" y="811"/>
                </a:lnTo>
                <a:lnTo>
                  <a:pt x="1278" y="816"/>
                </a:lnTo>
                <a:lnTo>
                  <a:pt x="1283" y="816"/>
                </a:lnTo>
                <a:lnTo>
                  <a:pt x="1289" y="816"/>
                </a:lnTo>
                <a:lnTo>
                  <a:pt x="1283" y="821"/>
                </a:lnTo>
                <a:lnTo>
                  <a:pt x="1289" y="816"/>
                </a:lnTo>
                <a:lnTo>
                  <a:pt x="1289" y="821"/>
                </a:lnTo>
                <a:lnTo>
                  <a:pt x="1294" y="816"/>
                </a:lnTo>
                <a:lnTo>
                  <a:pt x="1294" y="821"/>
                </a:lnTo>
                <a:lnTo>
                  <a:pt x="1294" y="816"/>
                </a:lnTo>
                <a:lnTo>
                  <a:pt x="1299" y="821"/>
                </a:lnTo>
                <a:lnTo>
                  <a:pt x="1299" y="816"/>
                </a:lnTo>
                <a:lnTo>
                  <a:pt x="1299" y="821"/>
                </a:lnTo>
                <a:lnTo>
                  <a:pt x="1304" y="816"/>
                </a:lnTo>
                <a:lnTo>
                  <a:pt x="1304" y="821"/>
                </a:lnTo>
                <a:lnTo>
                  <a:pt x="1304" y="816"/>
                </a:lnTo>
                <a:lnTo>
                  <a:pt x="1309" y="816"/>
                </a:lnTo>
                <a:lnTo>
                  <a:pt x="1315" y="816"/>
                </a:lnTo>
                <a:lnTo>
                  <a:pt x="1320" y="811"/>
                </a:lnTo>
                <a:lnTo>
                  <a:pt x="1325" y="811"/>
                </a:lnTo>
                <a:lnTo>
                  <a:pt x="1325" y="805"/>
                </a:lnTo>
                <a:lnTo>
                  <a:pt x="1330" y="800"/>
                </a:lnTo>
                <a:lnTo>
                  <a:pt x="1330" y="795"/>
                </a:lnTo>
                <a:lnTo>
                  <a:pt x="1335" y="795"/>
                </a:lnTo>
                <a:lnTo>
                  <a:pt x="1330" y="795"/>
                </a:lnTo>
                <a:lnTo>
                  <a:pt x="1335" y="790"/>
                </a:lnTo>
                <a:lnTo>
                  <a:pt x="1330" y="790"/>
                </a:lnTo>
                <a:lnTo>
                  <a:pt x="1335" y="790"/>
                </a:lnTo>
                <a:lnTo>
                  <a:pt x="1330" y="790"/>
                </a:lnTo>
                <a:lnTo>
                  <a:pt x="1330" y="785"/>
                </a:lnTo>
                <a:lnTo>
                  <a:pt x="1335" y="785"/>
                </a:lnTo>
                <a:lnTo>
                  <a:pt x="1330" y="785"/>
                </a:lnTo>
                <a:lnTo>
                  <a:pt x="1330" y="779"/>
                </a:lnTo>
                <a:lnTo>
                  <a:pt x="1330" y="785"/>
                </a:lnTo>
                <a:lnTo>
                  <a:pt x="1330" y="779"/>
                </a:lnTo>
                <a:lnTo>
                  <a:pt x="1325" y="779"/>
                </a:lnTo>
                <a:lnTo>
                  <a:pt x="1320" y="779"/>
                </a:lnTo>
                <a:lnTo>
                  <a:pt x="2276" y="2364"/>
                </a:lnTo>
                <a:lnTo>
                  <a:pt x="1247" y="821"/>
                </a:lnTo>
                <a:lnTo>
                  <a:pt x="1247" y="816"/>
                </a:lnTo>
                <a:lnTo>
                  <a:pt x="1247" y="811"/>
                </a:lnTo>
                <a:lnTo>
                  <a:pt x="1242" y="811"/>
                </a:lnTo>
                <a:lnTo>
                  <a:pt x="1231" y="816"/>
                </a:lnTo>
                <a:lnTo>
                  <a:pt x="1231" y="811"/>
                </a:lnTo>
                <a:lnTo>
                  <a:pt x="1231" y="816"/>
                </a:lnTo>
                <a:lnTo>
                  <a:pt x="1226" y="816"/>
                </a:lnTo>
                <a:lnTo>
                  <a:pt x="1226" y="821"/>
                </a:lnTo>
                <a:lnTo>
                  <a:pt x="1221" y="821"/>
                </a:lnTo>
                <a:lnTo>
                  <a:pt x="1221" y="826"/>
                </a:lnTo>
                <a:lnTo>
                  <a:pt x="1226" y="831"/>
                </a:lnTo>
                <a:lnTo>
                  <a:pt x="1221" y="831"/>
                </a:lnTo>
                <a:lnTo>
                  <a:pt x="1226" y="831"/>
                </a:lnTo>
                <a:lnTo>
                  <a:pt x="1226" y="837"/>
                </a:lnTo>
                <a:lnTo>
                  <a:pt x="1231" y="831"/>
                </a:lnTo>
                <a:lnTo>
                  <a:pt x="1237" y="831"/>
                </a:lnTo>
                <a:lnTo>
                  <a:pt x="1242" y="826"/>
                </a:lnTo>
                <a:lnTo>
                  <a:pt x="1247" y="826"/>
                </a:lnTo>
                <a:lnTo>
                  <a:pt x="1247" y="821"/>
                </a:lnTo>
                <a:lnTo>
                  <a:pt x="2276" y="2364"/>
                </a:lnTo>
                <a:lnTo>
                  <a:pt x="1257" y="696"/>
                </a:lnTo>
                <a:lnTo>
                  <a:pt x="1252" y="696"/>
                </a:lnTo>
                <a:lnTo>
                  <a:pt x="1247" y="696"/>
                </a:lnTo>
                <a:lnTo>
                  <a:pt x="1247" y="702"/>
                </a:lnTo>
                <a:lnTo>
                  <a:pt x="1247" y="707"/>
                </a:lnTo>
                <a:lnTo>
                  <a:pt x="1242" y="712"/>
                </a:lnTo>
                <a:lnTo>
                  <a:pt x="1247" y="712"/>
                </a:lnTo>
                <a:lnTo>
                  <a:pt x="1242" y="712"/>
                </a:lnTo>
                <a:lnTo>
                  <a:pt x="1247" y="712"/>
                </a:lnTo>
                <a:lnTo>
                  <a:pt x="1242" y="717"/>
                </a:lnTo>
                <a:lnTo>
                  <a:pt x="1242" y="712"/>
                </a:lnTo>
                <a:lnTo>
                  <a:pt x="1242" y="717"/>
                </a:lnTo>
                <a:lnTo>
                  <a:pt x="1247" y="717"/>
                </a:lnTo>
                <a:lnTo>
                  <a:pt x="1242" y="717"/>
                </a:lnTo>
                <a:lnTo>
                  <a:pt x="1247" y="717"/>
                </a:lnTo>
                <a:lnTo>
                  <a:pt x="1247" y="722"/>
                </a:lnTo>
                <a:lnTo>
                  <a:pt x="1247" y="717"/>
                </a:lnTo>
                <a:lnTo>
                  <a:pt x="1247" y="722"/>
                </a:lnTo>
                <a:lnTo>
                  <a:pt x="1252" y="722"/>
                </a:lnTo>
                <a:lnTo>
                  <a:pt x="1257" y="722"/>
                </a:lnTo>
                <a:lnTo>
                  <a:pt x="1263" y="722"/>
                </a:lnTo>
                <a:lnTo>
                  <a:pt x="1268" y="717"/>
                </a:lnTo>
                <a:lnTo>
                  <a:pt x="1273" y="717"/>
                </a:lnTo>
                <a:lnTo>
                  <a:pt x="1273" y="712"/>
                </a:lnTo>
                <a:lnTo>
                  <a:pt x="1278" y="707"/>
                </a:lnTo>
                <a:lnTo>
                  <a:pt x="1278" y="702"/>
                </a:lnTo>
                <a:lnTo>
                  <a:pt x="1278" y="696"/>
                </a:lnTo>
                <a:lnTo>
                  <a:pt x="1273" y="696"/>
                </a:lnTo>
                <a:lnTo>
                  <a:pt x="1273" y="691"/>
                </a:lnTo>
                <a:lnTo>
                  <a:pt x="1273" y="696"/>
                </a:lnTo>
                <a:lnTo>
                  <a:pt x="1268" y="691"/>
                </a:lnTo>
                <a:lnTo>
                  <a:pt x="1268" y="696"/>
                </a:lnTo>
                <a:lnTo>
                  <a:pt x="1268" y="691"/>
                </a:lnTo>
                <a:lnTo>
                  <a:pt x="1268" y="696"/>
                </a:lnTo>
                <a:lnTo>
                  <a:pt x="1263" y="691"/>
                </a:lnTo>
                <a:lnTo>
                  <a:pt x="1263" y="696"/>
                </a:lnTo>
                <a:lnTo>
                  <a:pt x="1257" y="696"/>
                </a:lnTo>
                <a:lnTo>
                  <a:pt x="2276" y="2364"/>
                </a:lnTo>
                <a:lnTo>
                  <a:pt x="1377" y="644"/>
                </a:lnTo>
                <a:lnTo>
                  <a:pt x="1372" y="644"/>
                </a:lnTo>
                <a:lnTo>
                  <a:pt x="1356" y="644"/>
                </a:lnTo>
                <a:lnTo>
                  <a:pt x="1351" y="650"/>
                </a:lnTo>
                <a:lnTo>
                  <a:pt x="1351" y="655"/>
                </a:lnTo>
                <a:lnTo>
                  <a:pt x="1341" y="660"/>
                </a:lnTo>
                <a:lnTo>
                  <a:pt x="1346" y="660"/>
                </a:lnTo>
                <a:lnTo>
                  <a:pt x="1341" y="670"/>
                </a:lnTo>
                <a:lnTo>
                  <a:pt x="1341" y="676"/>
                </a:lnTo>
                <a:lnTo>
                  <a:pt x="1335" y="681"/>
                </a:lnTo>
                <a:lnTo>
                  <a:pt x="1335" y="676"/>
                </a:lnTo>
                <a:lnTo>
                  <a:pt x="1341" y="676"/>
                </a:lnTo>
                <a:lnTo>
                  <a:pt x="1346" y="676"/>
                </a:lnTo>
                <a:lnTo>
                  <a:pt x="1341" y="681"/>
                </a:lnTo>
                <a:lnTo>
                  <a:pt x="1346" y="676"/>
                </a:lnTo>
                <a:lnTo>
                  <a:pt x="1351" y="676"/>
                </a:lnTo>
                <a:lnTo>
                  <a:pt x="1351" y="681"/>
                </a:lnTo>
                <a:lnTo>
                  <a:pt x="1356" y="676"/>
                </a:lnTo>
                <a:lnTo>
                  <a:pt x="1361" y="670"/>
                </a:lnTo>
                <a:lnTo>
                  <a:pt x="1361" y="676"/>
                </a:lnTo>
                <a:lnTo>
                  <a:pt x="1367" y="670"/>
                </a:lnTo>
                <a:lnTo>
                  <a:pt x="1372" y="660"/>
                </a:lnTo>
                <a:lnTo>
                  <a:pt x="1377" y="655"/>
                </a:lnTo>
                <a:lnTo>
                  <a:pt x="1377" y="650"/>
                </a:lnTo>
                <a:lnTo>
                  <a:pt x="1377" y="644"/>
                </a:lnTo>
                <a:lnTo>
                  <a:pt x="2276" y="2364"/>
                </a:lnTo>
                <a:lnTo>
                  <a:pt x="3460" y="1018"/>
                </a:lnTo>
                <a:lnTo>
                  <a:pt x="3403" y="1044"/>
                </a:lnTo>
                <a:lnTo>
                  <a:pt x="3460" y="1024"/>
                </a:lnTo>
                <a:lnTo>
                  <a:pt x="3460" y="1018"/>
                </a:lnTo>
                <a:lnTo>
                  <a:pt x="2276" y="2364"/>
                </a:lnTo>
                <a:lnTo>
                  <a:pt x="1195" y="727"/>
                </a:lnTo>
                <a:lnTo>
                  <a:pt x="1200" y="722"/>
                </a:lnTo>
                <a:lnTo>
                  <a:pt x="1206" y="722"/>
                </a:lnTo>
                <a:lnTo>
                  <a:pt x="1206" y="717"/>
                </a:lnTo>
                <a:lnTo>
                  <a:pt x="1200" y="717"/>
                </a:lnTo>
                <a:lnTo>
                  <a:pt x="1195" y="722"/>
                </a:lnTo>
                <a:lnTo>
                  <a:pt x="1195" y="727"/>
                </a:lnTo>
                <a:lnTo>
                  <a:pt x="2276" y="2364"/>
                </a:lnTo>
                <a:lnTo>
                  <a:pt x="1180" y="561"/>
                </a:lnTo>
                <a:lnTo>
                  <a:pt x="1185" y="561"/>
                </a:lnTo>
                <a:lnTo>
                  <a:pt x="1180" y="566"/>
                </a:lnTo>
                <a:lnTo>
                  <a:pt x="1174" y="577"/>
                </a:lnTo>
                <a:lnTo>
                  <a:pt x="1180" y="572"/>
                </a:lnTo>
                <a:lnTo>
                  <a:pt x="1174" y="577"/>
                </a:lnTo>
                <a:lnTo>
                  <a:pt x="1180" y="577"/>
                </a:lnTo>
                <a:lnTo>
                  <a:pt x="1174" y="577"/>
                </a:lnTo>
                <a:lnTo>
                  <a:pt x="1180" y="577"/>
                </a:lnTo>
                <a:lnTo>
                  <a:pt x="1185" y="577"/>
                </a:lnTo>
                <a:lnTo>
                  <a:pt x="1190" y="577"/>
                </a:lnTo>
                <a:lnTo>
                  <a:pt x="1200" y="566"/>
                </a:lnTo>
                <a:lnTo>
                  <a:pt x="1200" y="561"/>
                </a:lnTo>
                <a:lnTo>
                  <a:pt x="1206" y="561"/>
                </a:lnTo>
                <a:lnTo>
                  <a:pt x="1206" y="556"/>
                </a:lnTo>
                <a:lnTo>
                  <a:pt x="1195" y="556"/>
                </a:lnTo>
                <a:lnTo>
                  <a:pt x="1190" y="556"/>
                </a:lnTo>
                <a:lnTo>
                  <a:pt x="1190" y="561"/>
                </a:lnTo>
                <a:lnTo>
                  <a:pt x="1180" y="561"/>
                </a:lnTo>
                <a:lnTo>
                  <a:pt x="2276" y="2364"/>
                </a:lnTo>
                <a:lnTo>
                  <a:pt x="1174" y="779"/>
                </a:lnTo>
                <a:lnTo>
                  <a:pt x="1159" y="790"/>
                </a:lnTo>
                <a:lnTo>
                  <a:pt x="1164" y="790"/>
                </a:lnTo>
                <a:lnTo>
                  <a:pt x="1154" y="795"/>
                </a:lnTo>
                <a:lnTo>
                  <a:pt x="1143" y="805"/>
                </a:lnTo>
                <a:lnTo>
                  <a:pt x="1138" y="811"/>
                </a:lnTo>
                <a:lnTo>
                  <a:pt x="1143" y="811"/>
                </a:lnTo>
                <a:lnTo>
                  <a:pt x="1138" y="816"/>
                </a:lnTo>
                <a:lnTo>
                  <a:pt x="1143" y="811"/>
                </a:lnTo>
                <a:lnTo>
                  <a:pt x="1143" y="816"/>
                </a:lnTo>
                <a:lnTo>
                  <a:pt x="1143" y="811"/>
                </a:lnTo>
                <a:lnTo>
                  <a:pt x="1148" y="816"/>
                </a:lnTo>
                <a:lnTo>
                  <a:pt x="1148" y="811"/>
                </a:lnTo>
                <a:lnTo>
                  <a:pt x="1164" y="800"/>
                </a:lnTo>
                <a:lnTo>
                  <a:pt x="1164" y="795"/>
                </a:lnTo>
                <a:lnTo>
                  <a:pt x="1169" y="790"/>
                </a:lnTo>
                <a:lnTo>
                  <a:pt x="1174" y="779"/>
                </a:lnTo>
                <a:lnTo>
                  <a:pt x="2276" y="2364"/>
                </a:lnTo>
                <a:lnTo>
                  <a:pt x="1128" y="847"/>
                </a:lnTo>
                <a:lnTo>
                  <a:pt x="1133" y="847"/>
                </a:lnTo>
                <a:lnTo>
                  <a:pt x="1133" y="842"/>
                </a:lnTo>
                <a:lnTo>
                  <a:pt x="1128" y="847"/>
                </a:lnTo>
                <a:lnTo>
                  <a:pt x="2276" y="2364"/>
                </a:lnTo>
                <a:lnTo>
                  <a:pt x="1206" y="826"/>
                </a:lnTo>
                <a:lnTo>
                  <a:pt x="1211" y="826"/>
                </a:lnTo>
                <a:lnTo>
                  <a:pt x="1216" y="821"/>
                </a:lnTo>
                <a:lnTo>
                  <a:pt x="1221" y="821"/>
                </a:lnTo>
                <a:lnTo>
                  <a:pt x="1221" y="816"/>
                </a:lnTo>
                <a:lnTo>
                  <a:pt x="1216" y="811"/>
                </a:lnTo>
                <a:lnTo>
                  <a:pt x="1211" y="811"/>
                </a:lnTo>
                <a:lnTo>
                  <a:pt x="1206" y="816"/>
                </a:lnTo>
                <a:lnTo>
                  <a:pt x="1206" y="821"/>
                </a:lnTo>
                <a:lnTo>
                  <a:pt x="1206" y="826"/>
                </a:lnTo>
                <a:lnTo>
                  <a:pt x="2276" y="2364"/>
                </a:lnTo>
                <a:lnTo>
                  <a:pt x="1138" y="826"/>
                </a:lnTo>
                <a:lnTo>
                  <a:pt x="1138" y="821"/>
                </a:lnTo>
                <a:lnTo>
                  <a:pt x="1128" y="821"/>
                </a:lnTo>
                <a:lnTo>
                  <a:pt x="1122" y="826"/>
                </a:lnTo>
                <a:lnTo>
                  <a:pt x="1117" y="831"/>
                </a:lnTo>
                <a:lnTo>
                  <a:pt x="1122" y="831"/>
                </a:lnTo>
                <a:lnTo>
                  <a:pt x="1117" y="831"/>
                </a:lnTo>
                <a:lnTo>
                  <a:pt x="1122" y="831"/>
                </a:lnTo>
                <a:lnTo>
                  <a:pt x="1128" y="837"/>
                </a:lnTo>
                <a:lnTo>
                  <a:pt x="1128" y="831"/>
                </a:lnTo>
                <a:lnTo>
                  <a:pt x="1133" y="831"/>
                </a:lnTo>
                <a:lnTo>
                  <a:pt x="1138" y="826"/>
                </a:lnTo>
                <a:lnTo>
                  <a:pt x="2276" y="2364"/>
                </a:lnTo>
                <a:lnTo>
                  <a:pt x="1206" y="785"/>
                </a:lnTo>
                <a:lnTo>
                  <a:pt x="1206" y="779"/>
                </a:lnTo>
                <a:lnTo>
                  <a:pt x="1211" y="779"/>
                </a:lnTo>
                <a:lnTo>
                  <a:pt x="1216" y="774"/>
                </a:lnTo>
                <a:lnTo>
                  <a:pt x="1216" y="774"/>
                </a:lnTo>
                <a:lnTo>
                  <a:pt x="1216" y="769"/>
                </a:lnTo>
                <a:lnTo>
                  <a:pt x="1211" y="769"/>
                </a:lnTo>
                <a:lnTo>
                  <a:pt x="1200" y="774"/>
                </a:lnTo>
                <a:lnTo>
                  <a:pt x="1195" y="774"/>
                </a:lnTo>
                <a:lnTo>
                  <a:pt x="1195" y="779"/>
                </a:lnTo>
                <a:lnTo>
                  <a:pt x="1195" y="785"/>
                </a:lnTo>
                <a:lnTo>
                  <a:pt x="1195" y="779"/>
                </a:lnTo>
                <a:lnTo>
                  <a:pt x="1195" y="785"/>
                </a:lnTo>
                <a:lnTo>
                  <a:pt x="1200" y="785"/>
                </a:lnTo>
                <a:lnTo>
                  <a:pt x="1206" y="785"/>
                </a:lnTo>
                <a:lnTo>
                  <a:pt x="2276" y="2364"/>
                </a:lnTo>
                <a:lnTo>
                  <a:pt x="1403" y="463"/>
                </a:lnTo>
                <a:lnTo>
                  <a:pt x="1398" y="463"/>
                </a:lnTo>
                <a:lnTo>
                  <a:pt x="1393" y="463"/>
                </a:lnTo>
                <a:lnTo>
                  <a:pt x="1387" y="468"/>
                </a:lnTo>
                <a:lnTo>
                  <a:pt x="1382" y="468"/>
                </a:lnTo>
                <a:lnTo>
                  <a:pt x="1377" y="473"/>
                </a:lnTo>
                <a:lnTo>
                  <a:pt x="1377" y="478"/>
                </a:lnTo>
                <a:lnTo>
                  <a:pt x="1377" y="483"/>
                </a:lnTo>
                <a:lnTo>
                  <a:pt x="1382" y="478"/>
                </a:lnTo>
                <a:lnTo>
                  <a:pt x="1382" y="483"/>
                </a:lnTo>
                <a:lnTo>
                  <a:pt x="1382" y="478"/>
                </a:lnTo>
                <a:lnTo>
                  <a:pt x="1382" y="483"/>
                </a:lnTo>
                <a:lnTo>
                  <a:pt x="1387" y="478"/>
                </a:lnTo>
                <a:lnTo>
                  <a:pt x="1393" y="478"/>
                </a:lnTo>
                <a:lnTo>
                  <a:pt x="1398" y="473"/>
                </a:lnTo>
                <a:lnTo>
                  <a:pt x="1403" y="468"/>
                </a:lnTo>
                <a:lnTo>
                  <a:pt x="1403" y="463"/>
                </a:lnTo>
                <a:lnTo>
                  <a:pt x="2276" y="2364"/>
                </a:lnTo>
                <a:lnTo>
                  <a:pt x="1242" y="894"/>
                </a:lnTo>
                <a:lnTo>
                  <a:pt x="1237" y="894"/>
                </a:lnTo>
                <a:lnTo>
                  <a:pt x="1237" y="889"/>
                </a:lnTo>
                <a:lnTo>
                  <a:pt x="1231" y="889"/>
                </a:lnTo>
                <a:lnTo>
                  <a:pt x="1216" y="899"/>
                </a:lnTo>
                <a:lnTo>
                  <a:pt x="1211" y="899"/>
                </a:lnTo>
                <a:lnTo>
                  <a:pt x="1211" y="904"/>
                </a:lnTo>
                <a:lnTo>
                  <a:pt x="1206" y="909"/>
                </a:lnTo>
                <a:lnTo>
                  <a:pt x="1206" y="915"/>
                </a:lnTo>
                <a:lnTo>
                  <a:pt x="1206" y="920"/>
                </a:lnTo>
                <a:lnTo>
                  <a:pt x="1211" y="920"/>
                </a:lnTo>
                <a:lnTo>
                  <a:pt x="1216" y="920"/>
                </a:lnTo>
                <a:lnTo>
                  <a:pt x="1221" y="920"/>
                </a:lnTo>
                <a:lnTo>
                  <a:pt x="1226" y="915"/>
                </a:lnTo>
                <a:lnTo>
                  <a:pt x="1231" y="915"/>
                </a:lnTo>
                <a:lnTo>
                  <a:pt x="1231" y="909"/>
                </a:lnTo>
                <a:lnTo>
                  <a:pt x="1237" y="904"/>
                </a:lnTo>
                <a:lnTo>
                  <a:pt x="1242" y="899"/>
                </a:lnTo>
                <a:lnTo>
                  <a:pt x="1242" y="894"/>
                </a:lnTo>
                <a:lnTo>
                  <a:pt x="2276" y="2364"/>
                </a:lnTo>
                <a:lnTo>
                  <a:pt x="1502" y="94"/>
                </a:lnTo>
                <a:lnTo>
                  <a:pt x="1502" y="99"/>
                </a:lnTo>
                <a:lnTo>
                  <a:pt x="1512" y="99"/>
                </a:lnTo>
                <a:lnTo>
                  <a:pt x="1512" y="94"/>
                </a:lnTo>
                <a:lnTo>
                  <a:pt x="1507" y="94"/>
                </a:lnTo>
                <a:lnTo>
                  <a:pt x="1502" y="94"/>
                </a:lnTo>
                <a:lnTo>
                  <a:pt x="2276" y="2364"/>
                </a:lnTo>
                <a:lnTo>
                  <a:pt x="1522" y="156"/>
                </a:lnTo>
                <a:lnTo>
                  <a:pt x="1522" y="161"/>
                </a:lnTo>
                <a:lnTo>
                  <a:pt x="1528" y="156"/>
                </a:lnTo>
                <a:lnTo>
                  <a:pt x="1522" y="156"/>
                </a:lnTo>
                <a:lnTo>
                  <a:pt x="2276" y="2364"/>
                </a:lnTo>
                <a:lnTo>
                  <a:pt x="3346" y="1579"/>
                </a:lnTo>
                <a:lnTo>
                  <a:pt x="3325" y="1507"/>
                </a:lnTo>
                <a:lnTo>
                  <a:pt x="3299" y="1455"/>
                </a:lnTo>
                <a:lnTo>
                  <a:pt x="3304" y="1476"/>
                </a:lnTo>
                <a:lnTo>
                  <a:pt x="3346" y="1579"/>
                </a:lnTo>
                <a:lnTo>
                  <a:pt x="2276" y="2364"/>
                </a:lnTo>
                <a:lnTo>
                  <a:pt x="1491" y="442"/>
                </a:lnTo>
                <a:lnTo>
                  <a:pt x="1486" y="442"/>
                </a:lnTo>
                <a:lnTo>
                  <a:pt x="1486" y="447"/>
                </a:lnTo>
                <a:lnTo>
                  <a:pt x="1491" y="442"/>
                </a:lnTo>
                <a:lnTo>
                  <a:pt x="2276" y="2364"/>
                </a:lnTo>
                <a:lnTo>
                  <a:pt x="1512" y="83"/>
                </a:lnTo>
                <a:lnTo>
                  <a:pt x="1507" y="89"/>
                </a:lnTo>
                <a:lnTo>
                  <a:pt x="1512" y="89"/>
                </a:lnTo>
                <a:lnTo>
                  <a:pt x="1512" y="83"/>
                </a:lnTo>
                <a:lnTo>
                  <a:pt x="2276" y="2364"/>
                </a:lnTo>
                <a:lnTo>
                  <a:pt x="1522" y="166"/>
                </a:lnTo>
                <a:lnTo>
                  <a:pt x="1528" y="166"/>
                </a:lnTo>
                <a:lnTo>
                  <a:pt x="1528" y="161"/>
                </a:lnTo>
                <a:lnTo>
                  <a:pt x="1522" y="161"/>
                </a:lnTo>
                <a:lnTo>
                  <a:pt x="1522" y="166"/>
                </a:lnTo>
                <a:lnTo>
                  <a:pt x="1522" y="161"/>
                </a:lnTo>
                <a:lnTo>
                  <a:pt x="1522" y="166"/>
                </a:lnTo>
                <a:lnTo>
                  <a:pt x="2276" y="2364"/>
                </a:lnTo>
                <a:lnTo>
                  <a:pt x="1522" y="208"/>
                </a:lnTo>
                <a:lnTo>
                  <a:pt x="1522" y="203"/>
                </a:lnTo>
                <a:lnTo>
                  <a:pt x="1528" y="203"/>
                </a:lnTo>
                <a:lnTo>
                  <a:pt x="1533" y="198"/>
                </a:lnTo>
                <a:lnTo>
                  <a:pt x="1538" y="198"/>
                </a:lnTo>
                <a:lnTo>
                  <a:pt x="1538" y="192"/>
                </a:lnTo>
                <a:lnTo>
                  <a:pt x="1543" y="187"/>
                </a:lnTo>
                <a:lnTo>
                  <a:pt x="1543" y="182"/>
                </a:lnTo>
                <a:lnTo>
                  <a:pt x="1543" y="177"/>
                </a:lnTo>
                <a:lnTo>
                  <a:pt x="1538" y="177"/>
                </a:lnTo>
                <a:lnTo>
                  <a:pt x="1533" y="177"/>
                </a:lnTo>
                <a:lnTo>
                  <a:pt x="1517" y="182"/>
                </a:lnTo>
                <a:lnTo>
                  <a:pt x="1517" y="187"/>
                </a:lnTo>
                <a:lnTo>
                  <a:pt x="1512" y="192"/>
                </a:lnTo>
                <a:lnTo>
                  <a:pt x="1512" y="198"/>
                </a:lnTo>
                <a:lnTo>
                  <a:pt x="1507" y="203"/>
                </a:lnTo>
                <a:lnTo>
                  <a:pt x="1512" y="203"/>
                </a:lnTo>
                <a:lnTo>
                  <a:pt x="1507" y="208"/>
                </a:lnTo>
                <a:lnTo>
                  <a:pt x="1512" y="203"/>
                </a:lnTo>
                <a:lnTo>
                  <a:pt x="1512" y="208"/>
                </a:lnTo>
                <a:lnTo>
                  <a:pt x="1517" y="208"/>
                </a:lnTo>
                <a:lnTo>
                  <a:pt x="1522" y="203"/>
                </a:lnTo>
                <a:lnTo>
                  <a:pt x="1522" y="208"/>
                </a:lnTo>
                <a:lnTo>
                  <a:pt x="2276" y="2364"/>
                </a:lnTo>
                <a:lnTo>
                  <a:pt x="1408" y="416"/>
                </a:lnTo>
                <a:lnTo>
                  <a:pt x="1403" y="411"/>
                </a:lnTo>
                <a:lnTo>
                  <a:pt x="1398" y="411"/>
                </a:lnTo>
                <a:lnTo>
                  <a:pt x="1393" y="411"/>
                </a:lnTo>
                <a:lnTo>
                  <a:pt x="1393" y="416"/>
                </a:lnTo>
                <a:lnTo>
                  <a:pt x="1387" y="416"/>
                </a:lnTo>
                <a:lnTo>
                  <a:pt x="1387" y="421"/>
                </a:lnTo>
                <a:lnTo>
                  <a:pt x="1393" y="421"/>
                </a:lnTo>
                <a:lnTo>
                  <a:pt x="1393" y="426"/>
                </a:lnTo>
                <a:lnTo>
                  <a:pt x="1398" y="421"/>
                </a:lnTo>
                <a:lnTo>
                  <a:pt x="1403" y="416"/>
                </a:lnTo>
                <a:lnTo>
                  <a:pt x="1408" y="416"/>
                </a:lnTo>
                <a:lnTo>
                  <a:pt x="2276" y="2364"/>
                </a:lnTo>
                <a:lnTo>
                  <a:pt x="1507" y="104"/>
                </a:lnTo>
                <a:lnTo>
                  <a:pt x="1507" y="109"/>
                </a:lnTo>
                <a:lnTo>
                  <a:pt x="1512" y="109"/>
                </a:lnTo>
                <a:lnTo>
                  <a:pt x="1512" y="114"/>
                </a:lnTo>
                <a:lnTo>
                  <a:pt x="1512" y="109"/>
                </a:lnTo>
                <a:lnTo>
                  <a:pt x="1512" y="114"/>
                </a:lnTo>
                <a:lnTo>
                  <a:pt x="1517" y="109"/>
                </a:lnTo>
                <a:lnTo>
                  <a:pt x="1522" y="104"/>
                </a:lnTo>
                <a:lnTo>
                  <a:pt x="1528" y="104"/>
                </a:lnTo>
                <a:lnTo>
                  <a:pt x="1522" y="99"/>
                </a:lnTo>
                <a:lnTo>
                  <a:pt x="1517" y="99"/>
                </a:lnTo>
                <a:lnTo>
                  <a:pt x="1507" y="104"/>
                </a:lnTo>
                <a:lnTo>
                  <a:pt x="2276" y="2364"/>
                </a:lnTo>
                <a:lnTo>
                  <a:pt x="1439" y="535"/>
                </a:lnTo>
                <a:lnTo>
                  <a:pt x="1439" y="530"/>
                </a:lnTo>
                <a:lnTo>
                  <a:pt x="1434" y="525"/>
                </a:lnTo>
                <a:lnTo>
                  <a:pt x="1429" y="530"/>
                </a:lnTo>
                <a:lnTo>
                  <a:pt x="1434" y="535"/>
                </a:lnTo>
                <a:lnTo>
                  <a:pt x="1439" y="535"/>
                </a:lnTo>
                <a:lnTo>
                  <a:pt x="2276" y="2364"/>
                </a:lnTo>
                <a:lnTo>
                  <a:pt x="1408" y="608"/>
                </a:lnTo>
                <a:lnTo>
                  <a:pt x="1413" y="608"/>
                </a:lnTo>
                <a:lnTo>
                  <a:pt x="1419" y="603"/>
                </a:lnTo>
                <a:lnTo>
                  <a:pt x="1413" y="598"/>
                </a:lnTo>
                <a:lnTo>
                  <a:pt x="1408" y="603"/>
                </a:lnTo>
                <a:lnTo>
                  <a:pt x="1408" y="608"/>
                </a:lnTo>
                <a:lnTo>
                  <a:pt x="2276" y="2364"/>
                </a:lnTo>
                <a:lnTo>
                  <a:pt x="1444" y="385"/>
                </a:lnTo>
                <a:lnTo>
                  <a:pt x="1444" y="390"/>
                </a:lnTo>
                <a:lnTo>
                  <a:pt x="1439" y="385"/>
                </a:lnTo>
                <a:lnTo>
                  <a:pt x="1439" y="390"/>
                </a:lnTo>
                <a:lnTo>
                  <a:pt x="1434" y="390"/>
                </a:lnTo>
                <a:lnTo>
                  <a:pt x="1429" y="390"/>
                </a:lnTo>
                <a:lnTo>
                  <a:pt x="1429" y="395"/>
                </a:lnTo>
                <a:lnTo>
                  <a:pt x="1429" y="400"/>
                </a:lnTo>
                <a:lnTo>
                  <a:pt x="1429" y="405"/>
                </a:lnTo>
                <a:lnTo>
                  <a:pt x="1429" y="411"/>
                </a:lnTo>
                <a:lnTo>
                  <a:pt x="1429" y="405"/>
                </a:lnTo>
                <a:lnTo>
                  <a:pt x="1429" y="411"/>
                </a:lnTo>
                <a:lnTo>
                  <a:pt x="1429" y="416"/>
                </a:lnTo>
                <a:lnTo>
                  <a:pt x="1434" y="411"/>
                </a:lnTo>
                <a:lnTo>
                  <a:pt x="1434" y="416"/>
                </a:lnTo>
                <a:lnTo>
                  <a:pt x="1439" y="416"/>
                </a:lnTo>
                <a:lnTo>
                  <a:pt x="1444" y="416"/>
                </a:lnTo>
                <a:lnTo>
                  <a:pt x="1450" y="411"/>
                </a:lnTo>
                <a:lnTo>
                  <a:pt x="1455" y="411"/>
                </a:lnTo>
                <a:lnTo>
                  <a:pt x="1460" y="405"/>
                </a:lnTo>
                <a:lnTo>
                  <a:pt x="1460" y="400"/>
                </a:lnTo>
                <a:lnTo>
                  <a:pt x="1465" y="400"/>
                </a:lnTo>
                <a:lnTo>
                  <a:pt x="1460" y="395"/>
                </a:lnTo>
                <a:lnTo>
                  <a:pt x="1465" y="395"/>
                </a:lnTo>
                <a:lnTo>
                  <a:pt x="1460" y="395"/>
                </a:lnTo>
                <a:lnTo>
                  <a:pt x="1460" y="390"/>
                </a:lnTo>
                <a:lnTo>
                  <a:pt x="1465" y="390"/>
                </a:lnTo>
                <a:lnTo>
                  <a:pt x="1460" y="390"/>
                </a:lnTo>
                <a:lnTo>
                  <a:pt x="1455" y="390"/>
                </a:lnTo>
                <a:lnTo>
                  <a:pt x="1455" y="385"/>
                </a:lnTo>
                <a:lnTo>
                  <a:pt x="1455" y="390"/>
                </a:lnTo>
                <a:lnTo>
                  <a:pt x="1455" y="385"/>
                </a:lnTo>
                <a:lnTo>
                  <a:pt x="1450" y="385"/>
                </a:lnTo>
                <a:lnTo>
                  <a:pt x="1450" y="390"/>
                </a:lnTo>
                <a:lnTo>
                  <a:pt x="1450" y="385"/>
                </a:lnTo>
                <a:lnTo>
                  <a:pt x="1444" y="385"/>
                </a:lnTo>
                <a:lnTo>
                  <a:pt x="2276" y="2364"/>
                </a:lnTo>
                <a:lnTo>
                  <a:pt x="1444" y="468"/>
                </a:lnTo>
                <a:lnTo>
                  <a:pt x="1434" y="473"/>
                </a:lnTo>
                <a:lnTo>
                  <a:pt x="1434" y="468"/>
                </a:lnTo>
                <a:lnTo>
                  <a:pt x="1429" y="463"/>
                </a:lnTo>
                <a:lnTo>
                  <a:pt x="1424" y="463"/>
                </a:lnTo>
                <a:lnTo>
                  <a:pt x="1419" y="468"/>
                </a:lnTo>
                <a:lnTo>
                  <a:pt x="1413" y="473"/>
                </a:lnTo>
                <a:lnTo>
                  <a:pt x="1408" y="483"/>
                </a:lnTo>
                <a:lnTo>
                  <a:pt x="1413" y="483"/>
                </a:lnTo>
                <a:lnTo>
                  <a:pt x="1408" y="489"/>
                </a:lnTo>
                <a:lnTo>
                  <a:pt x="1413" y="489"/>
                </a:lnTo>
                <a:lnTo>
                  <a:pt x="1419" y="489"/>
                </a:lnTo>
                <a:lnTo>
                  <a:pt x="1424" y="483"/>
                </a:lnTo>
                <a:lnTo>
                  <a:pt x="1429" y="483"/>
                </a:lnTo>
                <a:lnTo>
                  <a:pt x="1429" y="489"/>
                </a:lnTo>
                <a:lnTo>
                  <a:pt x="1434" y="489"/>
                </a:lnTo>
                <a:lnTo>
                  <a:pt x="1429" y="489"/>
                </a:lnTo>
                <a:lnTo>
                  <a:pt x="1434" y="489"/>
                </a:lnTo>
                <a:lnTo>
                  <a:pt x="1439" y="483"/>
                </a:lnTo>
                <a:lnTo>
                  <a:pt x="1444" y="478"/>
                </a:lnTo>
                <a:lnTo>
                  <a:pt x="1444" y="473"/>
                </a:lnTo>
                <a:lnTo>
                  <a:pt x="1444" y="468"/>
                </a:lnTo>
                <a:lnTo>
                  <a:pt x="2276" y="2364"/>
                </a:lnTo>
                <a:lnTo>
                  <a:pt x="1450" y="598"/>
                </a:lnTo>
                <a:lnTo>
                  <a:pt x="1455" y="592"/>
                </a:lnTo>
                <a:lnTo>
                  <a:pt x="1450" y="592"/>
                </a:lnTo>
                <a:lnTo>
                  <a:pt x="1450" y="598"/>
                </a:lnTo>
                <a:lnTo>
                  <a:pt x="2276" y="2364"/>
                </a:lnTo>
                <a:lnTo>
                  <a:pt x="3907" y="286"/>
                </a:lnTo>
                <a:lnTo>
                  <a:pt x="3902" y="286"/>
                </a:lnTo>
                <a:lnTo>
                  <a:pt x="3902" y="291"/>
                </a:lnTo>
                <a:lnTo>
                  <a:pt x="3907" y="291"/>
                </a:lnTo>
                <a:lnTo>
                  <a:pt x="3907" y="286"/>
                </a:lnTo>
                <a:lnTo>
                  <a:pt x="2276" y="2364"/>
                </a:lnTo>
                <a:lnTo>
                  <a:pt x="3876" y="255"/>
                </a:lnTo>
                <a:lnTo>
                  <a:pt x="3871" y="255"/>
                </a:lnTo>
                <a:lnTo>
                  <a:pt x="3865" y="250"/>
                </a:lnTo>
                <a:lnTo>
                  <a:pt x="3860" y="250"/>
                </a:lnTo>
                <a:lnTo>
                  <a:pt x="3845" y="244"/>
                </a:lnTo>
                <a:lnTo>
                  <a:pt x="3850" y="250"/>
                </a:lnTo>
                <a:lnTo>
                  <a:pt x="3845" y="255"/>
                </a:lnTo>
                <a:lnTo>
                  <a:pt x="3850" y="255"/>
                </a:lnTo>
                <a:lnTo>
                  <a:pt x="3855" y="255"/>
                </a:lnTo>
                <a:lnTo>
                  <a:pt x="3860" y="255"/>
                </a:lnTo>
                <a:lnTo>
                  <a:pt x="3865" y="255"/>
                </a:lnTo>
                <a:lnTo>
                  <a:pt x="3871" y="255"/>
                </a:lnTo>
                <a:lnTo>
                  <a:pt x="3871" y="260"/>
                </a:lnTo>
                <a:lnTo>
                  <a:pt x="3876" y="255"/>
                </a:lnTo>
                <a:lnTo>
                  <a:pt x="2276" y="2364"/>
                </a:lnTo>
                <a:lnTo>
                  <a:pt x="3793" y="198"/>
                </a:lnTo>
                <a:lnTo>
                  <a:pt x="3793" y="192"/>
                </a:lnTo>
                <a:lnTo>
                  <a:pt x="3788" y="192"/>
                </a:lnTo>
                <a:lnTo>
                  <a:pt x="3782" y="198"/>
                </a:lnTo>
                <a:lnTo>
                  <a:pt x="3782" y="203"/>
                </a:lnTo>
                <a:lnTo>
                  <a:pt x="3782" y="208"/>
                </a:lnTo>
                <a:lnTo>
                  <a:pt x="3788" y="203"/>
                </a:lnTo>
                <a:lnTo>
                  <a:pt x="3793" y="198"/>
                </a:lnTo>
                <a:lnTo>
                  <a:pt x="2276" y="2364"/>
                </a:lnTo>
                <a:lnTo>
                  <a:pt x="3814" y="234"/>
                </a:lnTo>
                <a:lnTo>
                  <a:pt x="3808" y="234"/>
                </a:lnTo>
                <a:lnTo>
                  <a:pt x="3819" y="234"/>
                </a:lnTo>
                <a:lnTo>
                  <a:pt x="3819" y="239"/>
                </a:lnTo>
                <a:lnTo>
                  <a:pt x="3824" y="239"/>
                </a:lnTo>
                <a:lnTo>
                  <a:pt x="3829" y="239"/>
                </a:lnTo>
                <a:lnTo>
                  <a:pt x="3829" y="234"/>
                </a:lnTo>
                <a:lnTo>
                  <a:pt x="3819" y="234"/>
                </a:lnTo>
                <a:lnTo>
                  <a:pt x="3814" y="234"/>
                </a:lnTo>
                <a:lnTo>
                  <a:pt x="2276" y="2364"/>
                </a:lnTo>
                <a:lnTo>
                  <a:pt x="3938" y="317"/>
                </a:lnTo>
                <a:lnTo>
                  <a:pt x="3933" y="317"/>
                </a:lnTo>
                <a:lnTo>
                  <a:pt x="3933" y="322"/>
                </a:lnTo>
                <a:lnTo>
                  <a:pt x="3938" y="317"/>
                </a:lnTo>
                <a:lnTo>
                  <a:pt x="2276" y="2364"/>
                </a:lnTo>
                <a:lnTo>
                  <a:pt x="644" y="0"/>
                </a:lnTo>
                <a:lnTo>
                  <a:pt x="686" y="89"/>
                </a:lnTo>
                <a:lnTo>
                  <a:pt x="717" y="172"/>
                </a:lnTo>
                <a:lnTo>
                  <a:pt x="686" y="78"/>
                </a:lnTo>
                <a:lnTo>
                  <a:pt x="650" y="0"/>
                </a:lnTo>
                <a:lnTo>
                  <a:pt x="644" y="0"/>
                </a:lnTo>
                <a:lnTo>
                  <a:pt x="2276" y="2364"/>
                </a:lnTo>
                <a:lnTo>
                  <a:pt x="738" y="509"/>
                </a:lnTo>
                <a:lnTo>
                  <a:pt x="728" y="452"/>
                </a:lnTo>
                <a:lnTo>
                  <a:pt x="728" y="411"/>
                </a:lnTo>
                <a:lnTo>
                  <a:pt x="712" y="385"/>
                </a:lnTo>
                <a:lnTo>
                  <a:pt x="728" y="447"/>
                </a:lnTo>
                <a:lnTo>
                  <a:pt x="738" y="509"/>
                </a:lnTo>
                <a:lnTo>
                  <a:pt x="2276" y="2364"/>
                </a:lnTo>
                <a:lnTo>
                  <a:pt x="5" y="982"/>
                </a:lnTo>
                <a:lnTo>
                  <a:pt x="11" y="982"/>
                </a:lnTo>
                <a:lnTo>
                  <a:pt x="11" y="977"/>
                </a:lnTo>
                <a:lnTo>
                  <a:pt x="0" y="982"/>
                </a:lnTo>
                <a:lnTo>
                  <a:pt x="0" y="987"/>
                </a:lnTo>
                <a:lnTo>
                  <a:pt x="5" y="982"/>
                </a:lnTo>
                <a:lnTo>
                  <a:pt x="2276" y="2364"/>
                </a:lnTo>
                <a:lnTo>
                  <a:pt x="4286" y="2998"/>
                </a:lnTo>
                <a:lnTo>
                  <a:pt x="4281" y="3003"/>
                </a:lnTo>
                <a:lnTo>
                  <a:pt x="4292" y="3003"/>
                </a:lnTo>
                <a:lnTo>
                  <a:pt x="4292" y="2998"/>
                </a:lnTo>
                <a:lnTo>
                  <a:pt x="4286" y="2998"/>
                </a:lnTo>
                <a:lnTo>
                  <a:pt x="2276" y="2364"/>
                </a:lnTo>
                <a:lnTo>
                  <a:pt x="3938" y="286"/>
                </a:lnTo>
                <a:lnTo>
                  <a:pt x="3933" y="286"/>
                </a:lnTo>
                <a:lnTo>
                  <a:pt x="3933" y="291"/>
                </a:lnTo>
                <a:lnTo>
                  <a:pt x="3938" y="291"/>
                </a:lnTo>
                <a:lnTo>
                  <a:pt x="3938" y="286"/>
                </a:lnTo>
                <a:lnTo>
                  <a:pt x="3938" y="291"/>
                </a:lnTo>
                <a:lnTo>
                  <a:pt x="3938" y="286"/>
                </a:lnTo>
                <a:lnTo>
                  <a:pt x="2276" y="2364"/>
                </a:lnTo>
                <a:lnTo>
                  <a:pt x="3985" y="296"/>
                </a:lnTo>
                <a:lnTo>
                  <a:pt x="3990" y="302"/>
                </a:lnTo>
                <a:lnTo>
                  <a:pt x="3990" y="296"/>
                </a:lnTo>
                <a:lnTo>
                  <a:pt x="3985" y="296"/>
                </a:lnTo>
                <a:lnTo>
                  <a:pt x="2276" y="2364"/>
                </a:lnTo>
                <a:lnTo>
                  <a:pt x="4364" y="3018"/>
                </a:lnTo>
                <a:lnTo>
                  <a:pt x="4364" y="3008"/>
                </a:lnTo>
                <a:lnTo>
                  <a:pt x="4359" y="3013"/>
                </a:lnTo>
                <a:lnTo>
                  <a:pt x="4359" y="3018"/>
                </a:lnTo>
                <a:lnTo>
                  <a:pt x="4364" y="3018"/>
                </a:lnTo>
                <a:lnTo>
                  <a:pt x="2276" y="2364"/>
                </a:lnTo>
                <a:lnTo>
                  <a:pt x="4369" y="515"/>
                </a:lnTo>
                <a:lnTo>
                  <a:pt x="4375" y="499"/>
                </a:lnTo>
                <a:lnTo>
                  <a:pt x="4369" y="494"/>
                </a:lnTo>
                <a:lnTo>
                  <a:pt x="4359" y="478"/>
                </a:lnTo>
                <a:lnTo>
                  <a:pt x="4343" y="473"/>
                </a:lnTo>
                <a:lnTo>
                  <a:pt x="4328" y="478"/>
                </a:lnTo>
                <a:lnTo>
                  <a:pt x="4292" y="483"/>
                </a:lnTo>
                <a:lnTo>
                  <a:pt x="4286" y="483"/>
                </a:lnTo>
                <a:lnTo>
                  <a:pt x="4286" y="473"/>
                </a:lnTo>
                <a:lnTo>
                  <a:pt x="4286" y="463"/>
                </a:lnTo>
                <a:lnTo>
                  <a:pt x="4271" y="442"/>
                </a:lnTo>
                <a:lnTo>
                  <a:pt x="4255" y="431"/>
                </a:lnTo>
                <a:lnTo>
                  <a:pt x="4260" y="426"/>
                </a:lnTo>
                <a:lnTo>
                  <a:pt x="4266" y="421"/>
                </a:lnTo>
                <a:lnTo>
                  <a:pt x="4276" y="411"/>
                </a:lnTo>
                <a:lnTo>
                  <a:pt x="4281" y="405"/>
                </a:lnTo>
                <a:lnTo>
                  <a:pt x="4276" y="395"/>
                </a:lnTo>
                <a:lnTo>
                  <a:pt x="4250" y="385"/>
                </a:lnTo>
                <a:lnTo>
                  <a:pt x="4234" y="374"/>
                </a:lnTo>
                <a:lnTo>
                  <a:pt x="4229" y="364"/>
                </a:lnTo>
                <a:lnTo>
                  <a:pt x="4229" y="359"/>
                </a:lnTo>
                <a:lnTo>
                  <a:pt x="4250" y="322"/>
                </a:lnTo>
                <a:lnTo>
                  <a:pt x="4250" y="312"/>
                </a:lnTo>
                <a:lnTo>
                  <a:pt x="4240" y="296"/>
                </a:lnTo>
                <a:lnTo>
                  <a:pt x="4208" y="291"/>
                </a:lnTo>
                <a:lnTo>
                  <a:pt x="4198" y="286"/>
                </a:lnTo>
                <a:lnTo>
                  <a:pt x="4193" y="276"/>
                </a:lnTo>
                <a:lnTo>
                  <a:pt x="4198" y="260"/>
                </a:lnTo>
                <a:lnTo>
                  <a:pt x="4208" y="239"/>
                </a:lnTo>
                <a:lnTo>
                  <a:pt x="4219" y="224"/>
                </a:lnTo>
                <a:lnTo>
                  <a:pt x="4208" y="218"/>
                </a:lnTo>
                <a:lnTo>
                  <a:pt x="4193" y="218"/>
                </a:lnTo>
                <a:lnTo>
                  <a:pt x="4177" y="218"/>
                </a:lnTo>
                <a:lnTo>
                  <a:pt x="4167" y="218"/>
                </a:lnTo>
                <a:lnTo>
                  <a:pt x="4162" y="208"/>
                </a:lnTo>
                <a:lnTo>
                  <a:pt x="4156" y="177"/>
                </a:lnTo>
                <a:lnTo>
                  <a:pt x="4156" y="166"/>
                </a:lnTo>
                <a:lnTo>
                  <a:pt x="4141" y="156"/>
                </a:lnTo>
                <a:lnTo>
                  <a:pt x="4099" y="135"/>
                </a:lnTo>
                <a:lnTo>
                  <a:pt x="4073" y="130"/>
                </a:lnTo>
                <a:lnTo>
                  <a:pt x="4079" y="130"/>
                </a:lnTo>
                <a:lnTo>
                  <a:pt x="4073" y="125"/>
                </a:lnTo>
                <a:lnTo>
                  <a:pt x="4063" y="114"/>
                </a:lnTo>
                <a:lnTo>
                  <a:pt x="4053" y="120"/>
                </a:lnTo>
                <a:lnTo>
                  <a:pt x="4042" y="125"/>
                </a:lnTo>
                <a:lnTo>
                  <a:pt x="4027" y="135"/>
                </a:lnTo>
                <a:lnTo>
                  <a:pt x="4006" y="146"/>
                </a:lnTo>
                <a:lnTo>
                  <a:pt x="3985" y="146"/>
                </a:lnTo>
                <a:lnTo>
                  <a:pt x="3975" y="140"/>
                </a:lnTo>
                <a:lnTo>
                  <a:pt x="3959" y="130"/>
                </a:lnTo>
                <a:lnTo>
                  <a:pt x="3954" y="120"/>
                </a:lnTo>
                <a:lnTo>
                  <a:pt x="3949" y="125"/>
                </a:lnTo>
                <a:lnTo>
                  <a:pt x="3943" y="140"/>
                </a:lnTo>
                <a:lnTo>
                  <a:pt x="3949" y="151"/>
                </a:lnTo>
                <a:lnTo>
                  <a:pt x="3954" y="156"/>
                </a:lnTo>
                <a:lnTo>
                  <a:pt x="3969" y="166"/>
                </a:lnTo>
                <a:lnTo>
                  <a:pt x="3969" y="172"/>
                </a:lnTo>
                <a:lnTo>
                  <a:pt x="3969" y="166"/>
                </a:lnTo>
                <a:lnTo>
                  <a:pt x="3980" y="177"/>
                </a:lnTo>
                <a:lnTo>
                  <a:pt x="3975" y="187"/>
                </a:lnTo>
                <a:lnTo>
                  <a:pt x="3975" y="198"/>
                </a:lnTo>
                <a:lnTo>
                  <a:pt x="3985" y="208"/>
                </a:lnTo>
                <a:lnTo>
                  <a:pt x="4011" y="234"/>
                </a:lnTo>
                <a:lnTo>
                  <a:pt x="4037" y="255"/>
                </a:lnTo>
                <a:lnTo>
                  <a:pt x="4042" y="276"/>
                </a:lnTo>
                <a:lnTo>
                  <a:pt x="4042" y="281"/>
                </a:lnTo>
                <a:lnTo>
                  <a:pt x="4032" y="291"/>
                </a:lnTo>
                <a:lnTo>
                  <a:pt x="3995" y="260"/>
                </a:lnTo>
                <a:lnTo>
                  <a:pt x="3969" y="244"/>
                </a:lnTo>
                <a:lnTo>
                  <a:pt x="3933" y="229"/>
                </a:lnTo>
                <a:lnTo>
                  <a:pt x="3912" y="218"/>
                </a:lnTo>
                <a:lnTo>
                  <a:pt x="3891" y="192"/>
                </a:lnTo>
                <a:lnTo>
                  <a:pt x="3850" y="151"/>
                </a:lnTo>
                <a:lnTo>
                  <a:pt x="3871" y="182"/>
                </a:lnTo>
                <a:lnTo>
                  <a:pt x="3881" y="192"/>
                </a:lnTo>
                <a:lnTo>
                  <a:pt x="3876" y="198"/>
                </a:lnTo>
                <a:lnTo>
                  <a:pt x="3876" y="192"/>
                </a:lnTo>
                <a:lnTo>
                  <a:pt x="3782" y="125"/>
                </a:lnTo>
                <a:lnTo>
                  <a:pt x="3788" y="120"/>
                </a:lnTo>
                <a:lnTo>
                  <a:pt x="3782" y="120"/>
                </a:lnTo>
                <a:lnTo>
                  <a:pt x="3788" y="120"/>
                </a:lnTo>
                <a:lnTo>
                  <a:pt x="3788" y="114"/>
                </a:lnTo>
                <a:lnTo>
                  <a:pt x="3782" y="114"/>
                </a:lnTo>
                <a:lnTo>
                  <a:pt x="3788" y="114"/>
                </a:lnTo>
                <a:lnTo>
                  <a:pt x="3782" y="114"/>
                </a:lnTo>
                <a:lnTo>
                  <a:pt x="3777" y="120"/>
                </a:lnTo>
                <a:lnTo>
                  <a:pt x="3694" y="57"/>
                </a:lnTo>
                <a:lnTo>
                  <a:pt x="3689" y="42"/>
                </a:lnTo>
                <a:lnTo>
                  <a:pt x="3689" y="37"/>
                </a:lnTo>
                <a:lnTo>
                  <a:pt x="3684" y="47"/>
                </a:lnTo>
                <a:lnTo>
                  <a:pt x="3678" y="42"/>
                </a:lnTo>
                <a:lnTo>
                  <a:pt x="3684" y="31"/>
                </a:lnTo>
                <a:lnTo>
                  <a:pt x="3684" y="26"/>
                </a:lnTo>
                <a:lnTo>
                  <a:pt x="3678" y="26"/>
                </a:lnTo>
                <a:lnTo>
                  <a:pt x="3678" y="11"/>
                </a:lnTo>
                <a:lnTo>
                  <a:pt x="3684" y="0"/>
                </a:lnTo>
                <a:lnTo>
                  <a:pt x="2858" y="0"/>
                </a:lnTo>
                <a:lnTo>
                  <a:pt x="2852" y="11"/>
                </a:lnTo>
                <a:lnTo>
                  <a:pt x="2837" y="16"/>
                </a:lnTo>
                <a:lnTo>
                  <a:pt x="2785" y="37"/>
                </a:lnTo>
                <a:lnTo>
                  <a:pt x="2774" y="42"/>
                </a:lnTo>
                <a:lnTo>
                  <a:pt x="2769" y="47"/>
                </a:lnTo>
                <a:lnTo>
                  <a:pt x="2774" y="63"/>
                </a:lnTo>
                <a:lnTo>
                  <a:pt x="2780" y="73"/>
                </a:lnTo>
                <a:lnTo>
                  <a:pt x="2780" y="78"/>
                </a:lnTo>
                <a:lnTo>
                  <a:pt x="2780" y="83"/>
                </a:lnTo>
                <a:lnTo>
                  <a:pt x="2774" y="89"/>
                </a:lnTo>
                <a:lnTo>
                  <a:pt x="2780" y="94"/>
                </a:lnTo>
                <a:lnTo>
                  <a:pt x="2795" y="104"/>
                </a:lnTo>
                <a:lnTo>
                  <a:pt x="2800" y="114"/>
                </a:lnTo>
                <a:lnTo>
                  <a:pt x="2795" y="125"/>
                </a:lnTo>
                <a:lnTo>
                  <a:pt x="2806" y="120"/>
                </a:lnTo>
                <a:lnTo>
                  <a:pt x="2806" y="114"/>
                </a:lnTo>
                <a:lnTo>
                  <a:pt x="2811" y="114"/>
                </a:lnTo>
                <a:lnTo>
                  <a:pt x="2816" y="109"/>
                </a:lnTo>
                <a:lnTo>
                  <a:pt x="2837" y="109"/>
                </a:lnTo>
                <a:lnTo>
                  <a:pt x="2858" y="104"/>
                </a:lnTo>
                <a:lnTo>
                  <a:pt x="2863" y="109"/>
                </a:lnTo>
                <a:lnTo>
                  <a:pt x="2863" y="120"/>
                </a:lnTo>
                <a:lnTo>
                  <a:pt x="2858" y="120"/>
                </a:lnTo>
                <a:lnTo>
                  <a:pt x="2852" y="125"/>
                </a:lnTo>
                <a:lnTo>
                  <a:pt x="2858" y="130"/>
                </a:lnTo>
                <a:lnTo>
                  <a:pt x="2868" y="140"/>
                </a:lnTo>
                <a:lnTo>
                  <a:pt x="2868" y="151"/>
                </a:lnTo>
                <a:lnTo>
                  <a:pt x="2868" y="156"/>
                </a:lnTo>
                <a:lnTo>
                  <a:pt x="2863" y="172"/>
                </a:lnTo>
                <a:lnTo>
                  <a:pt x="2858" y="177"/>
                </a:lnTo>
                <a:lnTo>
                  <a:pt x="2847" y="177"/>
                </a:lnTo>
                <a:lnTo>
                  <a:pt x="2842" y="182"/>
                </a:lnTo>
                <a:lnTo>
                  <a:pt x="2842" y="192"/>
                </a:lnTo>
                <a:lnTo>
                  <a:pt x="2837" y="208"/>
                </a:lnTo>
                <a:lnTo>
                  <a:pt x="2837" y="213"/>
                </a:lnTo>
                <a:lnTo>
                  <a:pt x="2837" y="218"/>
                </a:lnTo>
                <a:lnTo>
                  <a:pt x="2837" y="239"/>
                </a:lnTo>
                <a:lnTo>
                  <a:pt x="2837" y="244"/>
                </a:lnTo>
                <a:lnTo>
                  <a:pt x="2832" y="244"/>
                </a:lnTo>
                <a:lnTo>
                  <a:pt x="2816" y="244"/>
                </a:lnTo>
                <a:lnTo>
                  <a:pt x="2811" y="239"/>
                </a:lnTo>
                <a:lnTo>
                  <a:pt x="2800" y="229"/>
                </a:lnTo>
                <a:lnTo>
                  <a:pt x="2795" y="229"/>
                </a:lnTo>
                <a:lnTo>
                  <a:pt x="2795" y="234"/>
                </a:lnTo>
                <a:lnTo>
                  <a:pt x="2800" y="239"/>
                </a:lnTo>
                <a:lnTo>
                  <a:pt x="2806" y="260"/>
                </a:lnTo>
                <a:lnTo>
                  <a:pt x="2800" y="270"/>
                </a:lnTo>
                <a:lnTo>
                  <a:pt x="2795" y="270"/>
                </a:lnTo>
                <a:lnTo>
                  <a:pt x="2790" y="270"/>
                </a:lnTo>
                <a:lnTo>
                  <a:pt x="2790" y="281"/>
                </a:lnTo>
                <a:lnTo>
                  <a:pt x="2795" y="291"/>
                </a:lnTo>
                <a:lnTo>
                  <a:pt x="2785" y="291"/>
                </a:lnTo>
                <a:lnTo>
                  <a:pt x="2790" y="296"/>
                </a:lnTo>
                <a:lnTo>
                  <a:pt x="2811" y="312"/>
                </a:lnTo>
                <a:lnTo>
                  <a:pt x="2816" y="312"/>
                </a:lnTo>
                <a:lnTo>
                  <a:pt x="2816" y="327"/>
                </a:lnTo>
                <a:lnTo>
                  <a:pt x="2816" y="333"/>
                </a:lnTo>
                <a:lnTo>
                  <a:pt x="2811" y="327"/>
                </a:lnTo>
                <a:lnTo>
                  <a:pt x="2806" y="322"/>
                </a:lnTo>
                <a:lnTo>
                  <a:pt x="2800" y="322"/>
                </a:lnTo>
                <a:lnTo>
                  <a:pt x="2795" y="327"/>
                </a:lnTo>
                <a:lnTo>
                  <a:pt x="2800" y="333"/>
                </a:lnTo>
                <a:lnTo>
                  <a:pt x="2806" y="338"/>
                </a:lnTo>
                <a:lnTo>
                  <a:pt x="2800" y="338"/>
                </a:lnTo>
                <a:lnTo>
                  <a:pt x="2795" y="333"/>
                </a:lnTo>
                <a:lnTo>
                  <a:pt x="2780" y="322"/>
                </a:lnTo>
                <a:lnTo>
                  <a:pt x="2774" y="327"/>
                </a:lnTo>
                <a:lnTo>
                  <a:pt x="2774" y="333"/>
                </a:lnTo>
                <a:lnTo>
                  <a:pt x="2785" y="338"/>
                </a:lnTo>
                <a:lnTo>
                  <a:pt x="2790" y="348"/>
                </a:lnTo>
                <a:lnTo>
                  <a:pt x="2790" y="353"/>
                </a:lnTo>
                <a:lnTo>
                  <a:pt x="2785" y="353"/>
                </a:lnTo>
                <a:lnTo>
                  <a:pt x="2774" y="353"/>
                </a:lnTo>
                <a:lnTo>
                  <a:pt x="2769" y="353"/>
                </a:lnTo>
                <a:lnTo>
                  <a:pt x="2774" y="359"/>
                </a:lnTo>
                <a:lnTo>
                  <a:pt x="2785" y="364"/>
                </a:lnTo>
                <a:lnTo>
                  <a:pt x="2785" y="369"/>
                </a:lnTo>
                <a:lnTo>
                  <a:pt x="2785" y="374"/>
                </a:lnTo>
                <a:lnTo>
                  <a:pt x="2774" y="390"/>
                </a:lnTo>
                <a:lnTo>
                  <a:pt x="2774" y="395"/>
                </a:lnTo>
                <a:lnTo>
                  <a:pt x="2774" y="400"/>
                </a:lnTo>
                <a:lnTo>
                  <a:pt x="2785" y="395"/>
                </a:lnTo>
                <a:lnTo>
                  <a:pt x="2790" y="395"/>
                </a:lnTo>
                <a:lnTo>
                  <a:pt x="2790" y="405"/>
                </a:lnTo>
                <a:lnTo>
                  <a:pt x="2790" y="416"/>
                </a:lnTo>
                <a:lnTo>
                  <a:pt x="2790" y="426"/>
                </a:lnTo>
                <a:lnTo>
                  <a:pt x="2800" y="431"/>
                </a:lnTo>
                <a:lnTo>
                  <a:pt x="2806" y="431"/>
                </a:lnTo>
                <a:lnTo>
                  <a:pt x="2806" y="437"/>
                </a:lnTo>
                <a:lnTo>
                  <a:pt x="2800" y="437"/>
                </a:lnTo>
                <a:lnTo>
                  <a:pt x="2800" y="442"/>
                </a:lnTo>
                <a:lnTo>
                  <a:pt x="2800" y="447"/>
                </a:lnTo>
                <a:lnTo>
                  <a:pt x="2811" y="452"/>
                </a:lnTo>
                <a:lnTo>
                  <a:pt x="2832" y="452"/>
                </a:lnTo>
                <a:lnTo>
                  <a:pt x="2842" y="442"/>
                </a:lnTo>
                <a:lnTo>
                  <a:pt x="2847" y="447"/>
                </a:lnTo>
                <a:lnTo>
                  <a:pt x="2858" y="463"/>
                </a:lnTo>
                <a:lnTo>
                  <a:pt x="2863" y="463"/>
                </a:lnTo>
                <a:lnTo>
                  <a:pt x="2868" y="457"/>
                </a:lnTo>
                <a:lnTo>
                  <a:pt x="2868" y="468"/>
                </a:lnTo>
                <a:lnTo>
                  <a:pt x="2863" y="473"/>
                </a:lnTo>
                <a:lnTo>
                  <a:pt x="2847" y="478"/>
                </a:lnTo>
                <a:lnTo>
                  <a:pt x="2816" y="494"/>
                </a:lnTo>
                <a:lnTo>
                  <a:pt x="2785" y="520"/>
                </a:lnTo>
                <a:lnTo>
                  <a:pt x="2754" y="561"/>
                </a:lnTo>
                <a:lnTo>
                  <a:pt x="2774" y="556"/>
                </a:lnTo>
                <a:lnTo>
                  <a:pt x="2795" y="556"/>
                </a:lnTo>
                <a:lnTo>
                  <a:pt x="2800" y="561"/>
                </a:lnTo>
                <a:lnTo>
                  <a:pt x="2811" y="572"/>
                </a:lnTo>
                <a:lnTo>
                  <a:pt x="2821" y="587"/>
                </a:lnTo>
                <a:lnTo>
                  <a:pt x="2837" y="592"/>
                </a:lnTo>
                <a:lnTo>
                  <a:pt x="2842" y="592"/>
                </a:lnTo>
                <a:lnTo>
                  <a:pt x="2837" y="608"/>
                </a:lnTo>
                <a:lnTo>
                  <a:pt x="2821" y="629"/>
                </a:lnTo>
                <a:lnTo>
                  <a:pt x="2832" y="644"/>
                </a:lnTo>
                <a:lnTo>
                  <a:pt x="2837" y="650"/>
                </a:lnTo>
                <a:lnTo>
                  <a:pt x="2847" y="655"/>
                </a:lnTo>
                <a:lnTo>
                  <a:pt x="2878" y="655"/>
                </a:lnTo>
                <a:lnTo>
                  <a:pt x="2910" y="655"/>
                </a:lnTo>
                <a:lnTo>
                  <a:pt x="2920" y="660"/>
                </a:lnTo>
                <a:lnTo>
                  <a:pt x="2920" y="686"/>
                </a:lnTo>
                <a:lnTo>
                  <a:pt x="2925" y="702"/>
                </a:lnTo>
                <a:lnTo>
                  <a:pt x="2930" y="707"/>
                </a:lnTo>
                <a:lnTo>
                  <a:pt x="2951" y="696"/>
                </a:lnTo>
                <a:lnTo>
                  <a:pt x="2977" y="681"/>
                </a:lnTo>
                <a:lnTo>
                  <a:pt x="2977" y="686"/>
                </a:lnTo>
                <a:lnTo>
                  <a:pt x="2998" y="727"/>
                </a:lnTo>
                <a:lnTo>
                  <a:pt x="3029" y="769"/>
                </a:lnTo>
                <a:lnTo>
                  <a:pt x="3019" y="769"/>
                </a:lnTo>
                <a:lnTo>
                  <a:pt x="3008" y="774"/>
                </a:lnTo>
                <a:lnTo>
                  <a:pt x="3013" y="774"/>
                </a:lnTo>
                <a:lnTo>
                  <a:pt x="3034" y="774"/>
                </a:lnTo>
                <a:lnTo>
                  <a:pt x="3060" y="800"/>
                </a:lnTo>
                <a:lnTo>
                  <a:pt x="3045" y="769"/>
                </a:lnTo>
                <a:lnTo>
                  <a:pt x="3050" y="774"/>
                </a:lnTo>
                <a:lnTo>
                  <a:pt x="3055" y="774"/>
                </a:lnTo>
                <a:lnTo>
                  <a:pt x="3071" y="790"/>
                </a:lnTo>
                <a:lnTo>
                  <a:pt x="3081" y="800"/>
                </a:lnTo>
                <a:lnTo>
                  <a:pt x="3086" y="800"/>
                </a:lnTo>
                <a:lnTo>
                  <a:pt x="3091" y="800"/>
                </a:lnTo>
                <a:lnTo>
                  <a:pt x="3091" y="790"/>
                </a:lnTo>
                <a:lnTo>
                  <a:pt x="3076" y="774"/>
                </a:lnTo>
                <a:lnTo>
                  <a:pt x="3071" y="769"/>
                </a:lnTo>
                <a:lnTo>
                  <a:pt x="3081" y="769"/>
                </a:lnTo>
                <a:lnTo>
                  <a:pt x="3076" y="764"/>
                </a:lnTo>
                <a:lnTo>
                  <a:pt x="3071" y="764"/>
                </a:lnTo>
                <a:lnTo>
                  <a:pt x="3091" y="753"/>
                </a:lnTo>
                <a:lnTo>
                  <a:pt x="3102" y="753"/>
                </a:lnTo>
                <a:lnTo>
                  <a:pt x="3097" y="759"/>
                </a:lnTo>
                <a:lnTo>
                  <a:pt x="3097" y="764"/>
                </a:lnTo>
                <a:lnTo>
                  <a:pt x="3091" y="764"/>
                </a:lnTo>
                <a:lnTo>
                  <a:pt x="3086" y="764"/>
                </a:lnTo>
                <a:lnTo>
                  <a:pt x="3138" y="759"/>
                </a:lnTo>
                <a:lnTo>
                  <a:pt x="3154" y="753"/>
                </a:lnTo>
                <a:lnTo>
                  <a:pt x="3149" y="753"/>
                </a:lnTo>
                <a:lnTo>
                  <a:pt x="3123" y="753"/>
                </a:lnTo>
                <a:lnTo>
                  <a:pt x="3117" y="753"/>
                </a:lnTo>
                <a:lnTo>
                  <a:pt x="3133" y="748"/>
                </a:lnTo>
                <a:lnTo>
                  <a:pt x="3143" y="753"/>
                </a:lnTo>
                <a:lnTo>
                  <a:pt x="3149" y="753"/>
                </a:lnTo>
                <a:lnTo>
                  <a:pt x="3169" y="748"/>
                </a:lnTo>
                <a:lnTo>
                  <a:pt x="3185" y="748"/>
                </a:lnTo>
                <a:lnTo>
                  <a:pt x="3211" y="743"/>
                </a:lnTo>
                <a:lnTo>
                  <a:pt x="3237" y="733"/>
                </a:lnTo>
                <a:lnTo>
                  <a:pt x="3247" y="753"/>
                </a:lnTo>
                <a:lnTo>
                  <a:pt x="3263" y="764"/>
                </a:lnTo>
                <a:lnTo>
                  <a:pt x="3284" y="769"/>
                </a:lnTo>
                <a:lnTo>
                  <a:pt x="3310" y="769"/>
                </a:lnTo>
                <a:lnTo>
                  <a:pt x="3330" y="785"/>
                </a:lnTo>
                <a:lnTo>
                  <a:pt x="3320" y="811"/>
                </a:lnTo>
                <a:lnTo>
                  <a:pt x="3320" y="821"/>
                </a:lnTo>
                <a:lnTo>
                  <a:pt x="3330" y="831"/>
                </a:lnTo>
                <a:lnTo>
                  <a:pt x="3341" y="837"/>
                </a:lnTo>
                <a:lnTo>
                  <a:pt x="3351" y="847"/>
                </a:lnTo>
                <a:lnTo>
                  <a:pt x="3362" y="868"/>
                </a:lnTo>
                <a:lnTo>
                  <a:pt x="3367" y="894"/>
                </a:lnTo>
                <a:lnTo>
                  <a:pt x="3367" y="904"/>
                </a:lnTo>
                <a:lnTo>
                  <a:pt x="3377" y="909"/>
                </a:lnTo>
                <a:lnTo>
                  <a:pt x="3398" y="909"/>
                </a:lnTo>
                <a:lnTo>
                  <a:pt x="3403" y="935"/>
                </a:lnTo>
                <a:lnTo>
                  <a:pt x="3403" y="956"/>
                </a:lnTo>
                <a:lnTo>
                  <a:pt x="3393" y="972"/>
                </a:lnTo>
                <a:lnTo>
                  <a:pt x="3382" y="961"/>
                </a:lnTo>
                <a:lnTo>
                  <a:pt x="3377" y="951"/>
                </a:lnTo>
                <a:lnTo>
                  <a:pt x="3367" y="956"/>
                </a:lnTo>
                <a:lnTo>
                  <a:pt x="3362" y="972"/>
                </a:lnTo>
                <a:lnTo>
                  <a:pt x="3367" y="992"/>
                </a:lnTo>
                <a:lnTo>
                  <a:pt x="3372" y="1003"/>
                </a:lnTo>
                <a:lnTo>
                  <a:pt x="3372" y="1008"/>
                </a:lnTo>
                <a:lnTo>
                  <a:pt x="3362" y="1008"/>
                </a:lnTo>
                <a:lnTo>
                  <a:pt x="3351" y="1008"/>
                </a:lnTo>
                <a:lnTo>
                  <a:pt x="3346" y="1018"/>
                </a:lnTo>
                <a:lnTo>
                  <a:pt x="3247" y="1034"/>
                </a:lnTo>
                <a:lnTo>
                  <a:pt x="3206" y="1039"/>
                </a:lnTo>
                <a:lnTo>
                  <a:pt x="3185" y="1034"/>
                </a:lnTo>
                <a:lnTo>
                  <a:pt x="3164" y="1029"/>
                </a:lnTo>
                <a:lnTo>
                  <a:pt x="3154" y="1018"/>
                </a:lnTo>
                <a:lnTo>
                  <a:pt x="3159" y="1008"/>
                </a:lnTo>
                <a:lnTo>
                  <a:pt x="3175" y="998"/>
                </a:lnTo>
                <a:lnTo>
                  <a:pt x="3164" y="1003"/>
                </a:lnTo>
                <a:lnTo>
                  <a:pt x="3149" y="1008"/>
                </a:lnTo>
                <a:lnTo>
                  <a:pt x="3143" y="1024"/>
                </a:lnTo>
                <a:lnTo>
                  <a:pt x="3128" y="1018"/>
                </a:lnTo>
                <a:lnTo>
                  <a:pt x="3123" y="946"/>
                </a:lnTo>
                <a:lnTo>
                  <a:pt x="3112" y="894"/>
                </a:lnTo>
                <a:lnTo>
                  <a:pt x="3097" y="847"/>
                </a:lnTo>
                <a:lnTo>
                  <a:pt x="3112" y="904"/>
                </a:lnTo>
                <a:lnTo>
                  <a:pt x="3117" y="966"/>
                </a:lnTo>
                <a:lnTo>
                  <a:pt x="3117" y="1018"/>
                </a:lnTo>
                <a:lnTo>
                  <a:pt x="3097" y="1024"/>
                </a:lnTo>
                <a:lnTo>
                  <a:pt x="3102" y="992"/>
                </a:lnTo>
                <a:lnTo>
                  <a:pt x="3102" y="977"/>
                </a:lnTo>
                <a:lnTo>
                  <a:pt x="3097" y="982"/>
                </a:lnTo>
                <a:lnTo>
                  <a:pt x="3091" y="1013"/>
                </a:lnTo>
                <a:lnTo>
                  <a:pt x="3086" y="1013"/>
                </a:lnTo>
                <a:lnTo>
                  <a:pt x="3102" y="951"/>
                </a:lnTo>
                <a:lnTo>
                  <a:pt x="3102" y="920"/>
                </a:lnTo>
                <a:lnTo>
                  <a:pt x="3097" y="894"/>
                </a:lnTo>
                <a:lnTo>
                  <a:pt x="3081" y="847"/>
                </a:lnTo>
                <a:lnTo>
                  <a:pt x="3071" y="831"/>
                </a:lnTo>
                <a:lnTo>
                  <a:pt x="3060" y="821"/>
                </a:lnTo>
                <a:lnTo>
                  <a:pt x="3050" y="816"/>
                </a:lnTo>
                <a:lnTo>
                  <a:pt x="3060" y="831"/>
                </a:lnTo>
                <a:lnTo>
                  <a:pt x="3076" y="868"/>
                </a:lnTo>
                <a:lnTo>
                  <a:pt x="3086" y="915"/>
                </a:lnTo>
                <a:lnTo>
                  <a:pt x="3091" y="925"/>
                </a:lnTo>
                <a:lnTo>
                  <a:pt x="3086" y="920"/>
                </a:lnTo>
                <a:lnTo>
                  <a:pt x="3071" y="873"/>
                </a:lnTo>
                <a:lnTo>
                  <a:pt x="3081" y="920"/>
                </a:lnTo>
                <a:lnTo>
                  <a:pt x="3081" y="935"/>
                </a:lnTo>
                <a:lnTo>
                  <a:pt x="3076" y="940"/>
                </a:lnTo>
                <a:lnTo>
                  <a:pt x="3071" y="935"/>
                </a:lnTo>
                <a:lnTo>
                  <a:pt x="3065" y="925"/>
                </a:lnTo>
                <a:lnTo>
                  <a:pt x="3060" y="925"/>
                </a:lnTo>
                <a:lnTo>
                  <a:pt x="3065" y="946"/>
                </a:lnTo>
                <a:lnTo>
                  <a:pt x="3071" y="951"/>
                </a:lnTo>
                <a:lnTo>
                  <a:pt x="3076" y="946"/>
                </a:lnTo>
                <a:lnTo>
                  <a:pt x="3081" y="946"/>
                </a:lnTo>
                <a:lnTo>
                  <a:pt x="3081" y="951"/>
                </a:lnTo>
                <a:lnTo>
                  <a:pt x="3076" y="956"/>
                </a:lnTo>
                <a:lnTo>
                  <a:pt x="3076" y="961"/>
                </a:lnTo>
                <a:lnTo>
                  <a:pt x="3081" y="982"/>
                </a:lnTo>
                <a:lnTo>
                  <a:pt x="3076" y="998"/>
                </a:lnTo>
                <a:lnTo>
                  <a:pt x="3065" y="1034"/>
                </a:lnTo>
                <a:lnTo>
                  <a:pt x="3060" y="1029"/>
                </a:lnTo>
                <a:lnTo>
                  <a:pt x="3050" y="1034"/>
                </a:lnTo>
                <a:lnTo>
                  <a:pt x="3045" y="1039"/>
                </a:lnTo>
                <a:lnTo>
                  <a:pt x="3045" y="1044"/>
                </a:lnTo>
                <a:lnTo>
                  <a:pt x="3050" y="1050"/>
                </a:lnTo>
                <a:lnTo>
                  <a:pt x="3039" y="1065"/>
                </a:lnTo>
                <a:lnTo>
                  <a:pt x="3034" y="1086"/>
                </a:lnTo>
                <a:lnTo>
                  <a:pt x="3034" y="1102"/>
                </a:lnTo>
                <a:lnTo>
                  <a:pt x="3045" y="1122"/>
                </a:lnTo>
                <a:lnTo>
                  <a:pt x="3060" y="1128"/>
                </a:lnTo>
                <a:lnTo>
                  <a:pt x="3086" y="1133"/>
                </a:lnTo>
                <a:lnTo>
                  <a:pt x="3149" y="1128"/>
                </a:lnTo>
                <a:lnTo>
                  <a:pt x="3237" y="1107"/>
                </a:lnTo>
                <a:lnTo>
                  <a:pt x="3175" y="1117"/>
                </a:lnTo>
                <a:lnTo>
                  <a:pt x="3143" y="1122"/>
                </a:lnTo>
                <a:lnTo>
                  <a:pt x="3123" y="1117"/>
                </a:lnTo>
                <a:lnTo>
                  <a:pt x="3102" y="1112"/>
                </a:lnTo>
                <a:lnTo>
                  <a:pt x="3117" y="1112"/>
                </a:lnTo>
                <a:lnTo>
                  <a:pt x="3185" y="1107"/>
                </a:lnTo>
                <a:lnTo>
                  <a:pt x="3190" y="1107"/>
                </a:lnTo>
                <a:lnTo>
                  <a:pt x="3195" y="1107"/>
                </a:lnTo>
                <a:lnTo>
                  <a:pt x="3258" y="1096"/>
                </a:lnTo>
                <a:lnTo>
                  <a:pt x="3336" y="1070"/>
                </a:lnTo>
                <a:lnTo>
                  <a:pt x="3356" y="1086"/>
                </a:lnTo>
                <a:lnTo>
                  <a:pt x="3367" y="1096"/>
                </a:lnTo>
                <a:lnTo>
                  <a:pt x="3382" y="1122"/>
                </a:lnTo>
                <a:lnTo>
                  <a:pt x="3388" y="1117"/>
                </a:lnTo>
                <a:lnTo>
                  <a:pt x="3398" y="1122"/>
                </a:lnTo>
                <a:lnTo>
                  <a:pt x="3398" y="1133"/>
                </a:lnTo>
                <a:lnTo>
                  <a:pt x="3403" y="1133"/>
                </a:lnTo>
                <a:lnTo>
                  <a:pt x="3403" y="1122"/>
                </a:lnTo>
                <a:lnTo>
                  <a:pt x="3424" y="1128"/>
                </a:lnTo>
                <a:lnTo>
                  <a:pt x="3429" y="1128"/>
                </a:lnTo>
                <a:lnTo>
                  <a:pt x="3429" y="1122"/>
                </a:lnTo>
                <a:lnTo>
                  <a:pt x="3429" y="1107"/>
                </a:lnTo>
                <a:lnTo>
                  <a:pt x="3414" y="1091"/>
                </a:lnTo>
                <a:lnTo>
                  <a:pt x="3403" y="1081"/>
                </a:lnTo>
                <a:lnTo>
                  <a:pt x="3382" y="1076"/>
                </a:lnTo>
                <a:lnTo>
                  <a:pt x="3367" y="1060"/>
                </a:lnTo>
                <a:lnTo>
                  <a:pt x="3382" y="1055"/>
                </a:lnTo>
                <a:lnTo>
                  <a:pt x="3403" y="1044"/>
                </a:lnTo>
                <a:lnTo>
                  <a:pt x="3388" y="1050"/>
                </a:lnTo>
                <a:lnTo>
                  <a:pt x="3403" y="1029"/>
                </a:lnTo>
                <a:lnTo>
                  <a:pt x="3408" y="1029"/>
                </a:lnTo>
                <a:lnTo>
                  <a:pt x="3414" y="1029"/>
                </a:lnTo>
                <a:lnTo>
                  <a:pt x="3408" y="1029"/>
                </a:lnTo>
                <a:lnTo>
                  <a:pt x="3450" y="1008"/>
                </a:lnTo>
                <a:lnTo>
                  <a:pt x="3408" y="1018"/>
                </a:lnTo>
                <a:lnTo>
                  <a:pt x="3408" y="1013"/>
                </a:lnTo>
                <a:lnTo>
                  <a:pt x="3414" y="987"/>
                </a:lnTo>
                <a:lnTo>
                  <a:pt x="3429" y="961"/>
                </a:lnTo>
                <a:lnTo>
                  <a:pt x="3434" y="951"/>
                </a:lnTo>
                <a:lnTo>
                  <a:pt x="3429" y="946"/>
                </a:lnTo>
                <a:lnTo>
                  <a:pt x="3434" y="946"/>
                </a:lnTo>
                <a:lnTo>
                  <a:pt x="3460" y="992"/>
                </a:lnTo>
                <a:lnTo>
                  <a:pt x="3471" y="1008"/>
                </a:lnTo>
                <a:lnTo>
                  <a:pt x="3471" y="1013"/>
                </a:lnTo>
                <a:lnTo>
                  <a:pt x="3471" y="1018"/>
                </a:lnTo>
                <a:lnTo>
                  <a:pt x="3476" y="1018"/>
                </a:lnTo>
                <a:lnTo>
                  <a:pt x="3476" y="1024"/>
                </a:lnTo>
                <a:lnTo>
                  <a:pt x="3481" y="1034"/>
                </a:lnTo>
                <a:lnTo>
                  <a:pt x="3481" y="1029"/>
                </a:lnTo>
                <a:lnTo>
                  <a:pt x="3481" y="1034"/>
                </a:lnTo>
                <a:lnTo>
                  <a:pt x="3481" y="1029"/>
                </a:lnTo>
                <a:lnTo>
                  <a:pt x="3465" y="977"/>
                </a:lnTo>
                <a:lnTo>
                  <a:pt x="3460" y="982"/>
                </a:lnTo>
                <a:lnTo>
                  <a:pt x="3434" y="940"/>
                </a:lnTo>
                <a:lnTo>
                  <a:pt x="3434" y="915"/>
                </a:lnTo>
                <a:lnTo>
                  <a:pt x="3450" y="935"/>
                </a:lnTo>
                <a:lnTo>
                  <a:pt x="3460" y="925"/>
                </a:lnTo>
                <a:lnTo>
                  <a:pt x="3471" y="935"/>
                </a:lnTo>
                <a:lnTo>
                  <a:pt x="3476" y="940"/>
                </a:lnTo>
                <a:lnTo>
                  <a:pt x="3476" y="920"/>
                </a:lnTo>
                <a:lnTo>
                  <a:pt x="3471" y="852"/>
                </a:lnTo>
                <a:lnTo>
                  <a:pt x="3465" y="831"/>
                </a:lnTo>
                <a:lnTo>
                  <a:pt x="3450" y="790"/>
                </a:lnTo>
                <a:lnTo>
                  <a:pt x="3439" y="774"/>
                </a:lnTo>
                <a:lnTo>
                  <a:pt x="3424" y="769"/>
                </a:lnTo>
                <a:lnTo>
                  <a:pt x="3403" y="764"/>
                </a:lnTo>
                <a:lnTo>
                  <a:pt x="3398" y="759"/>
                </a:lnTo>
                <a:lnTo>
                  <a:pt x="3398" y="753"/>
                </a:lnTo>
                <a:lnTo>
                  <a:pt x="3408" y="753"/>
                </a:lnTo>
                <a:lnTo>
                  <a:pt x="3429" y="753"/>
                </a:lnTo>
                <a:lnTo>
                  <a:pt x="3450" y="774"/>
                </a:lnTo>
                <a:lnTo>
                  <a:pt x="3471" y="795"/>
                </a:lnTo>
                <a:lnTo>
                  <a:pt x="3476" y="821"/>
                </a:lnTo>
                <a:lnTo>
                  <a:pt x="3486" y="837"/>
                </a:lnTo>
                <a:lnTo>
                  <a:pt x="3476" y="805"/>
                </a:lnTo>
                <a:lnTo>
                  <a:pt x="3476" y="790"/>
                </a:lnTo>
                <a:lnTo>
                  <a:pt x="3481" y="800"/>
                </a:lnTo>
                <a:lnTo>
                  <a:pt x="3486" y="805"/>
                </a:lnTo>
                <a:lnTo>
                  <a:pt x="3491" y="811"/>
                </a:lnTo>
                <a:lnTo>
                  <a:pt x="3507" y="800"/>
                </a:lnTo>
                <a:lnTo>
                  <a:pt x="3512" y="805"/>
                </a:lnTo>
                <a:lnTo>
                  <a:pt x="3507" y="847"/>
                </a:lnTo>
                <a:lnTo>
                  <a:pt x="3507" y="899"/>
                </a:lnTo>
                <a:lnTo>
                  <a:pt x="3512" y="925"/>
                </a:lnTo>
                <a:lnTo>
                  <a:pt x="3523" y="935"/>
                </a:lnTo>
                <a:lnTo>
                  <a:pt x="3533" y="935"/>
                </a:lnTo>
                <a:lnTo>
                  <a:pt x="3538" y="925"/>
                </a:lnTo>
                <a:lnTo>
                  <a:pt x="3538" y="915"/>
                </a:lnTo>
                <a:lnTo>
                  <a:pt x="3528" y="909"/>
                </a:lnTo>
                <a:lnTo>
                  <a:pt x="3517" y="909"/>
                </a:lnTo>
                <a:lnTo>
                  <a:pt x="3517" y="904"/>
                </a:lnTo>
                <a:lnTo>
                  <a:pt x="3517" y="894"/>
                </a:lnTo>
                <a:lnTo>
                  <a:pt x="3533" y="868"/>
                </a:lnTo>
                <a:lnTo>
                  <a:pt x="3543" y="857"/>
                </a:lnTo>
                <a:lnTo>
                  <a:pt x="3549" y="857"/>
                </a:lnTo>
                <a:lnTo>
                  <a:pt x="3554" y="868"/>
                </a:lnTo>
                <a:lnTo>
                  <a:pt x="3554" y="894"/>
                </a:lnTo>
                <a:lnTo>
                  <a:pt x="3554" y="951"/>
                </a:lnTo>
                <a:lnTo>
                  <a:pt x="3564" y="982"/>
                </a:lnTo>
                <a:lnTo>
                  <a:pt x="3575" y="1003"/>
                </a:lnTo>
                <a:lnTo>
                  <a:pt x="3585" y="1013"/>
                </a:lnTo>
                <a:lnTo>
                  <a:pt x="3569" y="987"/>
                </a:lnTo>
                <a:lnTo>
                  <a:pt x="3569" y="977"/>
                </a:lnTo>
                <a:lnTo>
                  <a:pt x="3590" y="992"/>
                </a:lnTo>
                <a:lnTo>
                  <a:pt x="3606" y="1018"/>
                </a:lnTo>
                <a:lnTo>
                  <a:pt x="3616" y="1044"/>
                </a:lnTo>
                <a:lnTo>
                  <a:pt x="3627" y="1096"/>
                </a:lnTo>
                <a:lnTo>
                  <a:pt x="3627" y="1128"/>
                </a:lnTo>
                <a:lnTo>
                  <a:pt x="3621" y="1128"/>
                </a:lnTo>
                <a:lnTo>
                  <a:pt x="3621" y="1112"/>
                </a:lnTo>
                <a:lnTo>
                  <a:pt x="3611" y="1076"/>
                </a:lnTo>
                <a:lnTo>
                  <a:pt x="3606" y="1055"/>
                </a:lnTo>
                <a:lnTo>
                  <a:pt x="3590" y="1039"/>
                </a:lnTo>
                <a:lnTo>
                  <a:pt x="3575" y="1018"/>
                </a:lnTo>
                <a:lnTo>
                  <a:pt x="3554" y="961"/>
                </a:lnTo>
                <a:lnTo>
                  <a:pt x="3549" y="951"/>
                </a:lnTo>
                <a:lnTo>
                  <a:pt x="3543" y="966"/>
                </a:lnTo>
                <a:lnTo>
                  <a:pt x="3543" y="998"/>
                </a:lnTo>
                <a:lnTo>
                  <a:pt x="3538" y="1024"/>
                </a:lnTo>
                <a:lnTo>
                  <a:pt x="3528" y="1034"/>
                </a:lnTo>
                <a:lnTo>
                  <a:pt x="3528" y="1029"/>
                </a:lnTo>
                <a:lnTo>
                  <a:pt x="3523" y="1013"/>
                </a:lnTo>
                <a:lnTo>
                  <a:pt x="3512" y="1003"/>
                </a:lnTo>
                <a:lnTo>
                  <a:pt x="3502" y="998"/>
                </a:lnTo>
                <a:lnTo>
                  <a:pt x="3491" y="1003"/>
                </a:lnTo>
                <a:lnTo>
                  <a:pt x="3491" y="1008"/>
                </a:lnTo>
                <a:lnTo>
                  <a:pt x="3497" y="1008"/>
                </a:lnTo>
                <a:lnTo>
                  <a:pt x="3491" y="1024"/>
                </a:lnTo>
                <a:lnTo>
                  <a:pt x="3497" y="1029"/>
                </a:lnTo>
                <a:lnTo>
                  <a:pt x="3502" y="1018"/>
                </a:lnTo>
                <a:lnTo>
                  <a:pt x="3502" y="1024"/>
                </a:lnTo>
                <a:lnTo>
                  <a:pt x="3502" y="1034"/>
                </a:lnTo>
                <a:lnTo>
                  <a:pt x="3507" y="1034"/>
                </a:lnTo>
                <a:lnTo>
                  <a:pt x="3517" y="1065"/>
                </a:lnTo>
                <a:lnTo>
                  <a:pt x="3507" y="1096"/>
                </a:lnTo>
                <a:lnTo>
                  <a:pt x="3486" y="1039"/>
                </a:lnTo>
                <a:lnTo>
                  <a:pt x="3491" y="1060"/>
                </a:lnTo>
                <a:lnTo>
                  <a:pt x="3486" y="1055"/>
                </a:lnTo>
                <a:lnTo>
                  <a:pt x="3507" y="1107"/>
                </a:lnTo>
                <a:lnTo>
                  <a:pt x="3497" y="1143"/>
                </a:lnTo>
                <a:lnTo>
                  <a:pt x="3491" y="1179"/>
                </a:lnTo>
                <a:lnTo>
                  <a:pt x="3486" y="1185"/>
                </a:lnTo>
                <a:lnTo>
                  <a:pt x="3486" y="1169"/>
                </a:lnTo>
                <a:lnTo>
                  <a:pt x="3481" y="1164"/>
                </a:lnTo>
                <a:lnTo>
                  <a:pt x="3465" y="1242"/>
                </a:lnTo>
                <a:lnTo>
                  <a:pt x="3476" y="1211"/>
                </a:lnTo>
                <a:lnTo>
                  <a:pt x="3481" y="1200"/>
                </a:lnTo>
                <a:lnTo>
                  <a:pt x="3486" y="1205"/>
                </a:lnTo>
                <a:lnTo>
                  <a:pt x="3491" y="1195"/>
                </a:lnTo>
                <a:lnTo>
                  <a:pt x="3491" y="1257"/>
                </a:lnTo>
                <a:lnTo>
                  <a:pt x="3491" y="1273"/>
                </a:lnTo>
                <a:lnTo>
                  <a:pt x="3491" y="1268"/>
                </a:lnTo>
                <a:lnTo>
                  <a:pt x="3497" y="1200"/>
                </a:lnTo>
                <a:lnTo>
                  <a:pt x="3502" y="1164"/>
                </a:lnTo>
                <a:lnTo>
                  <a:pt x="3507" y="1159"/>
                </a:lnTo>
                <a:lnTo>
                  <a:pt x="3512" y="1164"/>
                </a:lnTo>
                <a:lnTo>
                  <a:pt x="3523" y="1174"/>
                </a:lnTo>
                <a:lnTo>
                  <a:pt x="3523" y="1179"/>
                </a:lnTo>
                <a:lnTo>
                  <a:pt x="3523" y="1185"/>
                </a:lnTo>
                <a:lnTo>
                  <a:pt x="3533" y="1257"/>
                </a:lnTo>
                <a:lnTo>
                  <a:pt x="3538" y="1335"/>
                </a:lnTo>
                <a:lnTo>
                  <a:pt x="3533" y="1377"/>
                </a:lnTo>
                <a:lnTo>
                  <a:pt x="3528" y="1434"/>
                </a:lnTo>
                <a:lnTo>
                  <a:pt x="3523" y="1398"/>
                </a:lnTo>
                <a:lnTo>
                  <a:pt x="3523" y="1429"/>
                </a:lnTo>
                <a:lnTo>
                  <a:pt x="3523" y="1439"/>
                </a:lnTo>
                <a:lnTo>
                  <a:pt x="3517" y="1429"/>
                </a:lnTo>
                <a:lnTo>
                  <a:pt x="3507" y="1315"/>
                </a:lnTo>
                <a:lnTo>
                  <a:pt x="3497" y="1237"/>
                </a:lnTo>
                <a:lnTo>
                  <a:pt x="3497" y="1330"/>
                </a:lnTo>
                <a:lnTo>
                  <a:pt x="3512" y="1460"/>
                </a:lnTo>
                <a:lnTo>
                  <a:pt x="3533" y="1616"/>
                </a:lnTo>
                <a:lnTo>
                  <a:pt x="3528" y="1673"/>
                </a:lnTo>
                <a:lnTo>
                  <a:pt x="3528" y="1657"/>
                </a:lnTo>
                <a:lnTo>
                  <a:pt x="3517" y="1626"/>
                </a:lnTo>
                <a:lnTo>
                  <a:pt x="3517" y="1611"/>
                </a:lnTo>
                <a:lnTo>
                  <a:pt x="3523" y="1647"/>
                </a:lnTo>
                <a:lnTo>
                  <a:pt x="3523" y="1663"/>
                </a:lnTo>
                <a:lnTo>
                  <a:pt x="3517" y="1657"/>
                </a:lnTo>
                <a:lnTo>
                  <a:pt x="3512" y="1621"/>
                </a:lnTo>
                <a:lnTo>
                  <a:pt x="3502" y="1564"/>
                </a:lnTo>
                <a:lnTo>
                  <a:pt x="3497" y="1528"/>
                </a:lnTo>
                <a:lnTo>
                  <a:pt x="3497" y="1522"/>
                </a:lnTo>
                <a:lnTo>
                  <a:pt x="3491" y="1528"/>
                </a:lnTo>
                <a:lnTo>
                  <a:pt x="3497" y="1538"/>
                </a:lnTo>
                <a:lnTo>
                  <a:pt x="3486" y="1502"/>
                </a:lnTo>
                <a:lnTo>
                  <a:pt x="3486" y="1491"/>
                </a:lnTo>
                <a:lnTo>
                  <a:pt x="3486" y="1512"/>
                </a:lnTo>
                <a:lnTo>
                  <a:pt x="3497" y="1564"/>
                </a:lnTo>
                <a:lnTo>
                  <a:pt x="3512" y="1621"/>
                </a:lnTo>
                <a:lnTo>
                  <a:pt x="3517" y="1673"/>
                </a:lnTo>
                <a:lnTo>
                  <a:pt x="3512" y="1668"/>
                </a:lnTo>
                <a:lnTo>
                  <a:pt x="3512" y="1652"/>
                </a:lnTo>
                <a:lnTo>
                  <a:pt x="3512" y="1668"/>
                </a:lnTo>
                <a:lnTo>
                  <a:pt x="3507" y="1663"/>
                </a:lnTo>
                <a:lnTo>
                  <a:pt x="3507" y="1652"/>
                </a:lnTo>
                <a:lnTo>
                  <a:pt x="3502" y="1611"/>
                </a:lnTo>
                <a:lnTo>
                  <a:pt x="3491" y="1564"/>
                </a:lnTo>
                <a:lnTo>
                  <a:pt x="3497" y="1585"/>
                </a:lnTo>
                <a:lnTo>
                  <a:pt x="3497" y="1595"/>
                </a:lnTo>
                <a:lnTo>
                  <a:pt x="3491" y="1585"/>
                </a:lnTo>
                <a:lnTo>
                  <a:pt x="3497" y="1621"/>
                </a:lnTo>
                <a:lnTo>
                  <a:pt x="3497" y="1626"/>
                </a:lnTo>
                <a:lnTo>
                  <a:pt x="3502" y="1663"/>
                </a:lnTo>
                <a:lnTo>
                  <a:pt x="3491" y="1657"/>
                </a:lnTo>
                <a:lnTo>
                  <a:pt x="3481" y="1626"/>
                </a:lnTo>
                <a:lnTo>
                  <a:pt x="3465" y="1538"/>
                </a:lnTo>
                <a:lnTo>
                  <a:pt x="3481" y="1631"/>
                </a:lnTo>
                <a:lnTo>
                  <a:pt x="3460" y="1538"/>
                </a:lnTo>
                <a:lnTo>
                  <a:pt x="3465" y="1579"/>
                </a:lnTo>
                <a:lnTo>
                  <a:pt x="3471" y="1595"/>
                </a:lnTo>
                <a:lnTo>
                  <a:pt x="3465" y="1585"/>
                </a:lnTo>
                <a:lnTo>
                  <a:pt x="3471" y="1616"/>
                </a:lnTo>
                <a:lnTo>
                  <a:pt x="3476" y="1657"/>
                </a:lnTo>
                <a:lnTo>
                  <a:pt x="3471" y="1663"/>
                </a:lnTo>
                <a:lnTo>
                  <a:pt x="3465" y="1663"/>
                </a:lnTo>
                <a:lnTo>
                  <a:pt x="3471" y="1673"/>
                </a:lnTo>
                <a:lnTo>
                  <a:pt x="3481" y="1683"/>
                </a:lnTo>
                <a:lnTo>
                  <a:pt x="3486" y="1709"/>
                </a:lnTo>
                <a:lnTo>
                  <a:pt x="3476" y="1720"/>
                </a:lnTo>
                <a:lnTo>
                  <a:pt x="3465" y="1715"/>
                </a:lnTo>
                <a:lnTo>
                  <a:pt x="3424" y="1694"/>
                </a:lnTo>
                <a:lnTo>
                  <a:pt x="3408" y="1689"/>
                </a:lnTo>
                <a:lnTo>
                  <a:pt x="3393" y="1694"/>
                </a:lnTo>
                <a:lnTo>
                  <a:pt x="3372" y="1621"/>
                </a:lnTo>
                <a:lnTo>
                  <a:pt x="3398" y="1605"/>
                </a:lnTo>
                <a:lnTo>
                  <a:pt x="3408" y="1600"/>
                </a:lnTo>
                <a:lnTo>
                  <a:pt x="3398" y="1569"/>
                </a:lnTo>
                <a:lnTo>
                  <a:pt x="3377" y="1590"/>
                </a:lnTo>
                <a:lnTo>
                  <a:pt x="3367" y="1611"/>
                </a:lnTo>
                <a:lnTo>
                  <a:pt x="3294" y="1408"/>
                </a:lnTo>
                <a:lnTo>
                  <a:pt x="3325" y="1486"/>
                </a:lnTo>
                <a:lnTo>
                  <a:pt x="3372" y="1637"/>
                </a:lnTo>
                <a:lnTo>
                  <a:pt x="3377" y="1647"/>
                </a:lnTo>
                <a:lnTo>
                  <a:pt x="3372" y="1652"/>
                </a:lnTo>
                <a:lnTo>
                  <a:pt x="3346" y="1579"/>
                </a:lnTo>
                <a:lnTo>
                  <a:pt x="3362" y="1637"/>
                </a:lnTo>
                <a:lnTo>
                  <a:pt x="3362" y="1652"/>
                </a:lnTo>
                <a:lnTo>
                  <a:pt x="3356" y="1668"/>
                </a:lnTo>
                <a:lnTo>
                  <a:pt x="3351" y="1657"/>
                </a:lnTo>
                <a:lnTo>
                  <a:pt x="3346" y="1657"/>
                </a:lnTo>
                <a:lnTo>
                  <a:pt x="3341" y="1657"/>
                </a:lnTo>
                <a:lnTo>
                  <a:pt x="3330" y="1647"/>
                </a:lnTo>
                <a:lnTo>
                  <a:pt x="3325" y="1642"/>
                </a:lnTo>
                <a:lnTo>
                  <a:pt x="3336" y="1642"/>
                </a:lnTo>
                <a:lnTo>
                  <a:pt x="3341" y="1642"/>
                </a:lnTo>
                <a:lnTo>
                  <a:pt x="3346" y="1637"/>
                </a:lnTo>
                <a:lnTo>
                  <a:pt x="3330" y="1611"/>
                </a:lnTo>
                <a:lnTo>
                  <a:pt x="3320" y="1595"/>
                </a:lnTo>
                <a:lnTo>
                  <a:pt x="3310" y="1590"/>
                </a:lnTo>
                <a:lnTo>
                  <a:pt x="3299" y="1595"/>
                </a:lnTo>
                <a:lnTo>
                  <a:pt x="3315" y="1600"/>
                </a:lnTo>
                <a:lnTo>
                  <a:pt x="3336" y="1626"/>
                </a:lnTo>
                <a:lnTo>
                  <a:pt x="3336" y="1631"/>
                </a:lnTo>
                <a:lnTo>
                  <a:pt x="3325" y="1631"/>
                </a:lnTo>
                <a:lnTo>
                  <a:pt x="3315" y="1626"/>
                </a:lnTo>
                <a:lnTo>
                  <a:pt x="3304" y="1631"/>
                </a:lnTo>
                <a:lnTo>
                  <a:pt x="3299" y="1631"/>
                </a:lnTo>
                <a:lnTo>
                  <a:pt x="3299" y="1637"/>
                </a:lnTo>
                <a:lnTo>
                  <a:pt x="3310" y="1647"/>
                </a:lnTo>
                <a:lnTo>
                  <a:pt x="3330" y="1657"/>
                </a:lnTo>
                <a:lnTo>
                  <a:pt x="3351" y="1678"/>
                </a:lnTo>
                <a:lnTo>
                  <a:pt x="3351" y="1683"/>
                </a:lnTo>
                <a:lnTo>
                  <a:pt x="3351" y="1689"/>
                </a:lnTo>
                <a:lnTo>
                  <a:pt x="3346" y="1704"/>
                </a:lnTo>
                <a:lnTo>
                  <a:pt x="3341" y="1704"/>
                </a:lnTo>
                <a:lnTo>
                  <a:pt x="3330" y="1704"/>
                </a:lnTo>
                <a:lnTo>
                  <a:pt x="3330" y="1709"/>
                </a:lnTo>
                <a:lnTo>
                  <a:pt x="3341" y="1715"/>
                </a:lnTo>
                <a:lnTo>
                  <a:pt x="3320" y="1735"/>
                </a:lnTo>
                <a:lnTo>
                  <a:pt x="3320" y="1746"/>
                </a:lnTo>
                <a:lnTo>
                  <a:pt x="3320" y="1756"/>
                </a:lnTo>
                <a:lnTo>
                  <a:pt x="3320" y="1772"/>
                </a:lnTo>
                <a:lnTo>
                  <a:pt x="3315" y="1782"/>
                </a:lnTo>
                <a:lnTo>
                  <a:pt x="3299" y="1777"/>
                </a:lnTo>
                <a:lnTo>
                  <a:pt x="3289" y="1772"/>
                </a:lnTo>
                <a:lnTo>
                  <a:pt x="3294" y="1808"/>
                </a:lnTo>
                <a:lnTo>
                  <a:pt x="3263" y="1829"/>
                </a:lnTo>
                <a:lnTo>
                  <a:pt x="3258" y="1829"/>
                </a:lnTo>
                <a:lnTo>
                  <a:pt x="3252" y="1813"/>
                </a:lnTo>
                <a:lnTo>
                  <a:pt x="3242" y="1808"/>
                </a:lnTo>
                <a:lnTo>
                  <a:pt x="3232" y="1808"/>
                </a:lnTo>
                <a:lnTo>
                  <a:pt x="3211" y="1824"/>
                </a:lnTo>
                <a:lnTo>
                  <a:pt x="3195" y="1834"/>
                </a:lnTo>
                <a:lnTo>
                  <a:pt x="3190" y="1844"/>
                </a:lnTo>
                <a:lnTo>
                  <a:pt x="3206" y="1855"/>
                </a:lnTo>
                <a:lnTo>
                  <a:pt x="3221" y="1855"/>
                </a:lnTo>
                <a:lnTo>
                  <a:pt x="3237" y="1855"/>
                </a:lnTo>
                <a:lnTo>
                  <a:pt x="3242" y="1865"/>
                </a:lnTo>
                <a:lnTo>
                  <a:pt x="3247" y="1876"/>
                </a:lnTo>
                <a:lnTo>
                  <a:pt x="3252" y="1876"/>
                </a:lnTo>
                <a:lnTo>
                  <a:pt x="3263" y="1860"/>
                </a:lnTo>
                <a:lnTo>
                  <a:pt x="3263" y="1855"/>
                </a:lnTo>
                <a:lnTo>
                  <a:pt x="3263" y="1860"/>
                </a:lnTo>
                <a:lnTo>
                  <a:pt x="3258" y="1870"/>
                </a:lnTo>
                <a:lnTo>
                  <a:pt x="3252" y="1876"/>
                </a:lnTo>
                <a:lnTo>
                  <a:pt x="3252" y="1881"/>
                </a:lnTo>
                <a:lnTo>
                  <a:pt x="3258" y="1891"/>
                </a:lnTo>
                <a:lnTo>
                  <a:pt x="3278" y="1865"/>
                </a:lnTo>
                <a:lnTo>
                  <a:pt x="3268" y="1902"/>
                </a:lnTo>
                <a:lnTo>
                  <a:pt x="3252" y="1922"/>
                </a:lnTo>
                <a:lnTo>
                  <a:pt x="3242" y="1933"/>
                </a:lnTo>
                <a:lnTo>
                  <a:pt x="3258" y="1922"/>
                </a:lnTo>
                <a:lnTo>
                  <a:pt x="3289" y="1902"/>
                </a:lnTo>
                <a:lnTo>
                  <a:pt x="3284" y="1912"/>
                </a:lnTo>
                <a:lnTo>
                  <a:pt x="3278" y="1922"/>
                </a:lnTo>
                <a:lnTo>
                  <a:pt x="3299" y="1891"/>
                </a:lnTo>
                <a:lnTo>
                  <a:pt x="3304" y="1928"/>
                </a:lnTo>
                <a:lnTo>
                  <a:pt x="3304" y="1943"/>
                </a:lnTo>
                <a:lnTo>
                  <a:pt x="3299" y="1943"/>
                </a:lnTo>
                <a:lnTo>
                  <a:pt x="3294" y="1938"/>
                </a:lnTo>
                <a:lnTo>
                  <a:pt x="3289" y="1933"/>
                </a:lnTo>
                <a:lnTo>
                  <a:pt x="3268" y="1938"/>
                </a:lnTo>
                <a:lnTo>
                  <a:pt x="3258" y="1948"/>
                </a:lnTo>
                <a:lnTo>
                  <a:pt x="3252" y="1954"/>
                </a:lnTo>
                <a:lnTo>
                  <a:pt x="3237" y="1995"/>
                </a:lnTo>
                <a:lnTo>
                  <a:pt x="3232" y="2005"/>
                </a:lnTo>
                <a:lnTo>
                  <a:pt x="3232" y="2011"/>
                </a:lnTo>
                <a:lnTo>
                  <a:pt x="3242" y="2011"/>
                </a:lnTo>
                <a:lnTo>
                  <a:pt x="3273" y="1995"/>
                </a:lnTo>
                <a:lnTo>
                  <a:pt x="3273" y="1990"/>
                </a:lnTo>
                <a:lnTo>
                  <a:pt x="3268" y="1990"/>
                </a:lnTo>
                <a:lnTo>
                  <a:pt x="3252" y="1990"/>
                </a:lnTo>
                <a:lnTo>
                  <a:pt x="3263" y="1974"/>
                </a:lnTo>
                <a:lnTo>
                  <a:pt x="3289" y="1985"/>
                </a:lnTo>
                <a:lnTo>
                  <a:pt x="3294" y="1990"/>
                </a:lnTo>
                <a:lnTo>
                  <a:pt x="3289" y="1990"/>
                </a:lnTo>
                <a:lnTo>
                  <a:pt x="3289" y="1995"/>
                </a:lnTo>
                <a:lnTo>
                  <a:pt x="3289" y="2005"/>
                </a:lnTo>
                <a:lnTo>
                  <a:pt x="3284" y="2011"/>
                </a:lnTo>
                <a:lnTo>
                  <a:pt x="3278" y="2021"/>
                </a:lnTo>
                <a:lnTo>
                  <a:pt x="3263" y="2011"/>
                </a:lnTo>
                <a:lnTo>
                  <a:pt x="3258" y="2011"/>
                </a:lnTo>
                <a:lnTo>
                  <a:pt x="3242" y="2016"/>
                </a:lnTo>
                <a:lnTo>
                  <a:pt x="3237" y="2021"/>
                </a:lnTo>
                <a:lnTo>
                  <a:pt x="3247" y="2026"/>
                </a:lnTo>
                <a:lnTo>
                  <a:pt x="3258" y="2031"/>
                </a:lnTo>
                <a:lnTo>
                  <a:pt x="3263" y="2031"/>
                </a:lnTo>
                <a:lnTo>
                  <a:pt x="3263" y="2037"/>
                </a:lnTo>
                <a:lnTo>
                  <a:pt x="3252" y="2052"/>
                </a:lnTo>
                <a:lnTo>
                  <a:pt x="3232" y="2068"/>
                </a:lnTo>
                <a:lnTo>
                  <a:pt x="3221" y="2073"/>
                </a:lnTo>
                <a:lnTo>
                  <a:pt x="3216" y="2073"/>
                </a:lnTo>
                <a:lnTo>
                  <a:pt x="3211" y="2073"/>
                </a:lnTo>
                <a:lnTo>
                  <a:pt x="3211" y="2068"/>
                </a:lnTo>
                <a:lnTo>
                  <a:pt x="3226" y="2057"/>
                </a:lnTo>
                <a:lnTo>
                  <a:pt x="3211" y="2052"/>
                </a:lnTo>
                <a:lnTo>
                  <a:pt x="3180" y="2042"/>
                </a:lnTo>
                <a:lnTo>
                  <a:pt x="3175" y="2042"/>
                </a:lnTo>
                <a:lnTo>
                  <a:pt x="3175" y="2052"/>
                </a:lnTo>
                <a:lnTo>
                  <a:pt x="3169" y="2057"/>
                </a:lnTo>
                <a:lnTo>
                  <a:pt x="3164" y="2057"/>
                </a:lnTo>
                <a:lnTo>
                  <a:pt x="3169" y="2052"/>
                </a:lnTo>
                <a:lnTo>
                  <a:pt x="3164" y="2047"/>
                </a:lnTo>
                <a:lnTo>
                  <a:pt x="3154" y="2052"/>
                </a:lnTo>
                <a:lnTo>
                  <a:pt x="3149" y="2057"/>
                </a:lnTo>
                <a:lnTo>
                  <a:pt x="3149" y="2068"/>
                </a:lnTo>
                <a:lnTo>
                  <a:pt x="3143" y="2068"/>
                </a:lnTo>
                <a:lnTo>
                  <a:pt x="3133" y="2068"/>
                </a:lnTo>
                <a:lnTo>
                  <a:pt x="3128" y="2073"/>
                </a:lnTo>
                <a:lnTo>
                  <a:pt x="3128" y="2078"/>
                </a:lnTo>
                <a:lnTo>
                  <a:pt x="3128" y="2083"/>
                </a:lnTo>
                <a:lnTo>
                  <a:pt x="3133" y="2089"/>
                </a:lnTo>
                <a:lnTo>
                  <a:pt x="3143" y="2089"/>
                </a:lnTo>
                <a:lnTo>
                  <a:pt x="3149" y="2094"/>
                </a:lnTo>
                <a:lnTo>
                  <a:pt x="3149" y="2099"/>
                </a:lnTo>
                <a:lnTo>
                  <a:pt x="3154" y="2109"/>
                </a:lnTo>
                <a:lnTo>
                  <a:pt x="3149" y="2115"/>
                </a:lnTo>
                <a:lnTo>
                  <a:pt x="3143" y="2120"/>
                </a:lnTo>
                <a:lnTo>
                  <a:pt x="3128" y="2120"/>
                </a:lnTo>
                <a:lnTo>
                  <a:pt x="3112" y="2115"/>
                </a:lnTo>
                <a:lnTo>
                  <a:pt x="3117" y="2120"/>
                </a:lnTo>
                <a:lnTo>
                  <a:pt x="3123" y="2130"/>
                </a:lnTo>
                <a:lnTo>
                  <a:pt x="3123" y="2135"/>
                </a:lnTo>
                <a:lnTo>
                  <a:pt x="3112" y="2135"/>
                </a:lnTo>
                <a:lnTo>
                  <a:pt x="3112" y="2146"/>
                </a:lnTo>
                <a:lnTo>
                  <a:pt x="3112" y="2156"/>
                </a:lnTo>
                <a:lnTo>
                  <a:pt x="3107" y="2156"/>
                </a:lnTo>
                <a:lnTo>
                  <a:pt x="3091" y="2161"/>
                </a:lnTo>
                <a:lnTo>
                  <a:pt x="3081" y="2167"/>
                </a:lnTo>
                <a:lnTo>
                  <a:pt x="3086" y="2167"/>
                </a:lnTo>
                <a:lnTo>
                  <a:pt x="3091" y="2172"/>
                </a:lnTo>
                <a:lnTo>
                  <a:pt x="3091" y="2182"/>
                </a:lnTo>
                <a:lnTo>
                  <a:pt x="3091" y="2187"/>
                </a:lnTo>
                <a:lnTo>
                  <a:pt x="3086" y="2192"/>
                </a:lnTo>
                <a:lnTo>
                  <a:pt x="3097" y="2198"/>
                </a:lnTo>
                <a:lnTo>
                  <a:pt x="3102" y="2203"/>
                </a:lnTo>
                <a:lnTo>
                  <a:pt x="3102" y="2208"/>
                </a:lnTo>
                <a:lnTo>
                  <a:pt x="3102" y="2213"/>
                </a:lnTo>
                <a:lnTo>
                  <a:pt x="3107" y="2213"/>
                </a:lnTo>
                <a:lnTo>
                  <a:pt x="3112" y="2213"/>
                </a:lnTo>
                <a:lnTo>
                  <a:pt x="3117" y="2213"/>
                </a:lnTo>
                <a:lnTo>
                  <a:pt x="3117" y="2218"/>
                </a:lnTo>
                <a:lnTo>
                  <a:pt x="3123" y="2224"/>
                </a:lnTo>
                <a:lnTo>
                  <a:pt x="3128" y="2224"/>
                </a:lnTo>
                <a:lnTo>
                  <a:pt x="3138" y="2229"/>
                </a:lnTo>
                <a:lnTo>
                  <a:pt x="3143" y="2229"/>
                </a:lnTo>
                <a:lnTo>
                  <a:pt x="3149" y="2229"/>
                </a:lnTo>
                <a:lnTo>
                  <a:pt x="3154" y="2234"/>
                </a:lnTo>
                <a:lnTo>
                  <a:pt x="3154" y="2239"/>
                </a:lnTo>
                <a:lnTo>
                  <a:pt x="3159" y="2250"/>
                </a:lnTo>
                <a:lnTo>
                  <a:pt x="3169" y="2260"/>
                </a:lnTo>
                <a:lnTo>
                  <a:pt x="3169" y="2265"/>
                </a:lnTo>
                <a:lnTo>
                  <a:pt x="3164" y="2270"/>
                </a:lnTo>
                <a:lnTo>
                  <a:pt x="3164" y="2286"/>
                </a:lnTo>
                <a:lnTo>
                  <a:pt x="3169" y="2291"/>
                </a:lnTo>
                <a:lnTo>
                  <a:pt x="3169" y="2317"/>
                </a:lnTo>
                <a:lnTo>
                  <a:pt x="3175" y="2333"/>
                </a:lnTo>
                <a:lnTo>
                  <a:pt x="3195" y="2380"/>
                </a:lnTo>
                <a:lnTo>
                  <a:pt x="3190" y="2374"/>
                </a:lnTo>
                <a:lnTo>
                  <a:pt x="3185" y="2364"/>
                </a:lnTo>
                <a:lnTo>
                  <a:pt x="3180" y="2359"/>
                </a:lnTo>
                <a:lnTo>
                  <a:pt x="3180" y="2369"/>
                </a:lnTo>
                <a:lnTo>
                  <a:pt x="3185" y="2374"/>
                </a:lnTo>
                <a:lnTo>
                  <a:pt x="3180" y="2385"/>
                </a:lnTo>
                <a:lnTo>
                  <a:pt x="3185" y="2390"/>
                </a:lnTo>
                <a:lnTo>
                  <a:pt x="3190" y="2390"/>
                </a:lnTo>
                <a:lnTo>
                  <a:pt x="3190" y="2395"/>
                </a:lnTo>
                <a:lnTo>
                  <a:pt x="3185" y="2400"/>
                </a:lnTo>
                <a:lnTo>
                  <a:pt x="3180" y="2400"/>
                </a:lnTo>
                <a:lnTo>
                  <a:pt x="3180" y="2390"/>
                </a:lnTo>
                <a:lnTo>
                  <a:pt x="3175" y="2390"/>
                </a:lnTo>
                <a:lnTo>
                  <a:pt x="3169" y="2390"/>
                </a:lnTo>
                <a:lnTo>
                  <a:pt x="3169" y="2400"/>
                </a:lnTo>
                <a:lnTo>
                  <a:pt x="3164" y="2405"/>
                </a:lnTo>
                <a:lnTo>
                  <a:pt x="3175" y="2411"/>
                </a:lnTo>
                <a:lnTo>
                  <a:pt x="3175" y="2416"/>
                </a:lnTo>
                <a:lnTo>
                  <a:pt x="3159" y="2411"/>
                </a:lnTo>
                <a:lnTo>
                  <a:pt x="3138" y="2411"/>
                </a:lnTo>
                <a:lnTo>
                  <a:pt x="3133" y="2411"/>
                </a:lnTo>
                <a:lnTo>
                  <a:pt x="3128" y="2405"/>
                </a:lnTo>
                <a:lnTo>
                  <a:pt x="3107" y="2380"/>
                </a:lnTo>
                <a:lnTo>
                  <a:pt x="3091" y="2364"/>
                </a:lnTo>
                <a:lnTo>
                  <a:pt x="3086" y="2364"/>
                </a:lnTo>
                <a:lnTo>
                  <a:pt x="3086" y="2369"/>
                </a:lnTo>
                <a:lnTo>
                  <a:pt x="3086" y="2380"/>
                </a:lnTo>
                <a:lnTo>
                  <a:pt x="3097" y="2400"/>
                </a:lnTo>
                <a:lnTo>
                  <a:pt x="3128" y="2431"/>
                </a:lnTo>
                <a:lnTo>
                  <a:pt x="3128" y="2437"/>
                </a:lnTo>
                <a:lnTo>
                  <a:pt x="3128" y="2442"/>
                </a:lnTo>
                <a:lnTo>
                  <a:pt x="3128" y="2437"/>
                </a:lnTo>
                <a:lnTo>
                  <a:pt x="3123" y="2431"/>
                </a:lnTo>
                <a:lnTo>
                  <a:pt x="3117" y="2437"/>
                </a:lnTo>
                <a:lnTo>
                  <a:pt x="3117" y="2442"/>
                </a:lnTo>
                <a:lnTo>
                  <a:pt x="3112" y="2437"/>
                </a:lnTo>
                <a:lnTo>
                  <a:pt x="3107" y="2431"/>
                </a:lnTo>
                <a:lnTo>
                  <a:pt x="3102" y="2431"/>
                </a:lnTo>
                <a:lnTo>
                  <a:pt x="3091" y="2431"/>
                </a:lnTo>
                <a:lnTo>
                  <a:pt x="3086" y="2437"/>
                </a:lnTo>
                <a:lnTo>
                  <a:pt x="3081" y="2442"/>
                </a:lnTo>
                <a:lnTo>
                  <a:pt x="3076" y="2447"/>
                </a:lnTo>
                <a:lnTo>
                  <a:pt x="3045" y="2405"/>
                </a:lnTo>
                <a:lnTo>
                  <a:pt x="3034" y="2380"/>
                </a:lnTo>
                <a:lnTo>
                  <a:pt x="3029" y="2364"/>
                </a:lnTo>
                <a:lnTo>
                  <a:pt x="3019" y="2359"/>
                </a:lnTo>
                <a:lnTo>
                  <a:pt x="3013" y="2359"/>
                </a:lnTo>
                <a:lnTo>
                  <a:pt x="3013" y="2364"/>
                </a:lnTo>
                <a:lnTo>
                  <a:pt x="3019" y="2385"/>
                </a:lnTo>
                <a:lnTo>
                  <a:pt x="3045" y="2437"/>
                </a:lnTo>
                <a:lnTo>
                  <a:pt x="3055" y="2457"/>
                </a:lnTo>
                <a:lnTo>
                  <a:pt x="3050" y="2457"/>
                </a:lnTo>
                <a:lnTo>
                  <a:pt x="3045" y="2452"/>
                </a:lnTo>
                <a:lnTo>
                  <a:pt x="3045" y="2463"/>
                </a:lnTo>
                <a:lnTo>
                  <a:pt x="3039" y="2468"/>
                </a:lnTo>
                <a:lnTo>
                  <a:pt x="3039" y="2473"/>
                </a:lnTo>
                <a:lnTo>
                  <a:pt x="3045" y="2473"/>
                </a:lnTo>
                <a:lnTo>
                  <a:pt x="3039" y="2473"/>
                </a:lnTo>
                <a:lnTo>
                  <a:pt x="3039" y="2478"/>
                </a:lnTo>
                <a:lnTo>
                  <a:pt x="3039" y="2483"/>
                </a:lnTo>
                <a:lnTo>
                  <a:pt x="3039" y="2489"/>
                </a:lnTo>
                <a:lnTo>
                  <a:pt x="3039" y="2483"/>
                </a:lnTo>
                <a:lnTo>
                  <a:pt x="3034" y="2478"/>
                </a:lnTo>
                <a:lnTo>
                  <a:pt x="3029" y="2489"/>
                </a:lnTo>
                <a:lnTo>
                  <a:pt x="3034" y="2489"/>
                </a:lnTo>
                <a:lnTo>
                  <a:pt x="3024" y="2489"/>
                </a:lnTo>
                <a:lnTo>
                  <a:pt x="3013" y="2473"/>
                </a:lnTo>
                <a:lnTo>
                  <a:pt x="3008" y="2473"/>
                </a:lnTo>
                <a:lnTo>
                  <a:pt x="3008" y="2478"/>
                </a:lnTo>
                <a:lnTo>
                  <a:pt x="3003" y="2483"/>
                </a:lnTo>
                <a:lnTo>
                  <a:pt x="2998" y="2489"/>
                </a:lnTo>
                <a:lnTo>
                  <a:pt x="2676" y="2489"/>
                </a:lnTo>
                <a:lnTo>
                  <a:pt x="2655" y="2473"/>
                </a:lnTo>
                <a:lnTo>
                  <a:pt x="2660" y="2489"/>
                </a:lnTo>
                <a:lnTo>
                  <a:pt x="2400" y="2483"/>
                </a:lnTo>
                <a:lnTo>
                  <a:pt x="2115" y="2478"/>
                </a:lnTo>
                <a:lnTo>
                  <a:pt x="2037" y="2478"/>
                </a:lnTo>
                <a:lnTo>
                  <a:pt x="1995" y="2447"/>
                </a:lnTo>
                <a:lnTo>
                  <a:pt x="1980" y="2431"/>
                </a:lnTo>
                <a:lnTo>
                  <a:pt x="1990" y="2442"/>
                </a:lnTo>
                <a:lnTo>
                  <a:pt x="2021" y="2473"/>
                </a:lnTo>
                <a:lnTo>
                  <a:pt x="1855" y="2468"/>
                </a:lnTo>
                <a:lnTo>
                  <a:pt x="1595" y="2463"/>
                </a:lnTo>
                <a:lnTo>
                  <a:pt x="1335" y="2463"/>
                </a:lnTo>
                <a:lnTo>
                  <a:pt x="1081" y="2457"/>
                </a:lnTo>
                <a:lnTo>
                  <a:pt x="816" y="2442"/>
                </a:lnTo>
                <a:lnTo>
                  <a:pt x="707" y="2437"/>
                </a:lnTo>
                <a:lnTo>
                  <a:pt x="577" y="2437"/>
                </a:lnTo>
                <a:lnTo>
                  <a:pt x="322" y="2437"/>
                </a:lnTo>
                <a:lnTo>
                  <a:pt x="333" y="2369"/>
                </a:lnTo>
                <a:lnTo>
                  <a:pt x="333" y="2364"/>
                </a:lnTo>
                <a:lnTo>
                  <a:pt x="333" y="2374"/>
                </a:lnTo>
                <a:lnTo>
                  <a:pt x="327" y="2385"/>
                </a:lnTo>
                <a:lnTo>
                  <a:pt x="327" y="2364"/>
                </a:lnTo>
                <a:lnTo>
                  <a:pt x="327" y="2348"/>
                </a:lnTo>
                <a:lnTo>
                  <a:pt x="327" y="2343"/>
                </a:lnTo>
                <a:lnTo>
                  <a:pt x="327" y="2338"/>
                </a:lnTo>
                <a:lnTo>
                  <a:pt x="327" y="2333"/>
                </a:lnTo>
                <a:lnTo>
                  <a:pt x="322" y="2343"/>
                </a:lnTo>
                <a:lnTo>
                  <a:pt x="327" y="2260"/>
                </a:lnTo>
                <a:lnTo>
                  <a:pt x="333" y="2167"/>
                </a:lnTo>
                <a:lnTo>
                  <a:pt x="327" y="2167"/>
                </a:lnTo>
                <a:lnTo>
                  <a:pt x="327" y="2203"/>
                </a:lnTo>
                <a:lnTo>
                  <a:pt x="317" y="2229"/>
                </a:lnTo>
                <a:lnTo>
                  <a:pt x="322" y="2208"/>
                </a:lnTo>
                <a:lnTo>
                  <a:pt x="322" y="2192"/>
                </a:lnTo>
                <a:lnTo>
                  <a:pt x="322" y="2208"/>
                </a:lnTo>
                <a:lnTo>
                  <a:pt x="317" y="2213"/>
                </a:lnTo>
                <a:lnTo>
                  <a:pt x="317" y="2192"/>
                </a:lnTo>
                <a:lnTo>
                  <a:pt x="322" y="2172"/>
                </a:lnTo>
                <a:lnTo>
                  <a:pt x="322" y="2182"/>
                </a:lnTo>
                <a:lnTo>
                  <a:pt x="327" y="2156"/>
                </a:lnTo>
                <a:lnTo>
                  <a:pt x="333" y="2151"/>
                </a:lnTo>
                <a:lnTo>
                  <a:pt x="333" y="2141"/>
                </a:lnTo>
                <a:lnTo>
                  <a:pt x="338" y="2120"/>
                </a:lnTo>
                <a:lnTo>
                  <a:pt x="333" y="2115"/>
                </a:lnTo>
                <a:lnTo>
                  <a:pt x="327" y="2120"/>
                </a:lnTo>
                <a:lnTo>
                  <a:pt x="327" y="2094"/>
                </a:lnTo>
                <a:lnTo>
                  <a:pt x="327" y="2083"/>
                </a:lnTo>
                <a:lnTo>
                  <a:pt x="327" y="2073"/>
                </a:lnTo>
                <a:lnTo>
                  <a:pt x="327" y="2094"/>
                </a:lnTo>
                <a:lnTo>
                  <a:pt x="333" y="2052"/>
                </a:lnTo>
                <a:lnTo>
                  <a:pt x="333" y="2057"/>
                </a:lnTo>
                <a:lnTo>
                  <a:pt x="333" y="2037"/>
                </a:lnTo>
                <a:lnTo>
                  <a:pt x="338" y="2021"/>
                </a:lnTo>
                <a:lnTo>
                  <a:pt x="333" y="2016"/>
                </a:lnTo>
                <a:lnTo>
                  <a:pt x="333" y="2037"/>
                </a:lnTo>
                <a:lnTo>
                  <a:pt x="327" y="2052"/>
                </a:lnTo>
                <a:lnTo>
                  <a:pt x="327" y="2037"/>
                </a:lnTo>
                <a:lnTo>
                  <a:pt x="327" y="2016"/>
                </a:lnTo>
                <a:lnTo>
                  <a:pt x="322" y="2057"/>
                </a:lnTo>
                <a:lnTo>
                  <a:pt x="317" y="2078"/>
                </a:lnTo>
                <a:lnTo>
                  <a:pt x="317" y="2099"/>
                </a:lnTo>
                <a:lnTo>
                  <a:pt x="322" y="2094"/>
                </a:lnTo>
                <a:lnTo>
                  <a:pt x="317" y="2130"/>
                </a:lnTo>
                <a:lnTo>
                  <a:pt x="317" y="2161"/>
                </a:lnTo>
                <a:lnTo>
                  <a:pt x="307" y="2156"/>
                </a:lnTo>
                <a:lnTo>
                  <a:pt x="307" y="2234"/>
                </a:lnTo>
                <a:lnTo>
                  <a:pt x="307" y="2307"/>
                </a:lnTo>
                <a:lnTo>
                  <a:pt x="302" y="2322"/>
                </a:lnTo>
                <a:lnTo>
                  <a:pt x="302" y="2328"/>
                </a:lnTo>
                <a:lnTo>
                  <a:pt x="302" y="2333"/>
                </a:lnTo>
                <a:lnTo>
                  <a:pt x="296" y="2338"/>
                </a:lnTo>
                <a:lnTo>
                  <a:pt x="296" y="2343"/>
                </a:lnTo>
                <a:lnTo>
                  <a:pt x="302" y="2338"/>
                </a:lnTo>
                <a:lnTo>
                  <a:pt x="296" y="2354"/>
                </a:lnTo>
                <a:lnTo>
                  <a:pt x="296" y="2359"/>
                </a:lnTo>
                <a:lnTo>
                  <a:pt x="302" y="2364"/>
                </a:lnTo>
                <a:lnTo>
                  <a:pt x="302" y="2369"/>
                </a:lnTo>
                <a:lnTo>
                  <a:pt x="307" y="2354"/>
                </a:lnTo>
                <a:lnTo>
                  <a:pt x="307" y="2343"/>
                </a:lnTo>
                <a:lnTo>
                  <a:pt x="317" y="2343"/>
                </a:lnTo>
                <a:lnTo>
                  <a:pt x="307" y="2395"/>
                </a:lnTo>
                <a:lnTo>
                  <a:pt x="302" y="2416"/>
                </a:lnTo>
                <a:lnTo>
                  <a:pt x="296" y="2426"/>
                </a:lnTo>
                <a:lnTo>
                  <a:pt x="296" y="2437"/>
                </a:lnTo>
                <a:lnTo>
                  <a:pt x="291" y="2437"/>
                </a:lnTo>
                <a:lnTo>
                  <a:pt x="239" y="2447"/>
                </a:lnTo>
                <a:lnTo>
                  <a:pt x="208" y="2457"/>
                </a:lnTo>
                <a:lnTo>
                  <a:pt x="187" y="2468"/>
                </a:lnTo>
                <a:lnTo>
                  <a:pt x="187" y="2483"/>
                </a:lnTo>
                <a:lnTo>
                  <a:pt x="192" y="2494"/>
                </a:lnTo>
                <a:lnTo>
                  <a:pt x="203" y="2499"/>
                </a:lnTo>
                <a:lnTo>
                  <a:pt x="218" y="2509"/>
                </a:lnTo>
                <a:lnTo>
                  <a:pt x="255" y="2525"/>
                </a:lnTo>
                <a:lnTo>
                  <a:pt x="291" y="2530"/>
                </a:lnTo>
                <a:lnTo>
                  <a:pt x="286" y="2598"/>
                </a:lnTo>
                <a:lnTo>
                  <a:pt x="291" y="2598"/>
                </a:lnTo>
                <a:lnTo>
                  <a:pt x="286" y="2613"/>
                </a:lnTo>
                <a:lnTo>
                  <a:pt x="286" y="2634"/>
                </a:lnTo>
                <a:lnTo>
                  <a:pt x="291" y="2650"/>
                </a:lnTo>
                <a:lnTo>
                  <a:pt x="286" y="2660"/>
                </a:lnTo>
                <a:lnTo>
                  <a:pt x="296" y="2676"/>
                </a:lnTo>
                <a:lnTo>
                  <a:pt x="286" y="2717"/>
                </a:lnTo>
                <a:lnTo>
                  <a:pt x="291" y="2707"/>
                </a:lnTo>
                <a:lnTo>
                  <a:pt x="286" y="2722"/>
                </a:lnTo>
                <a:lnTo>
                  <a:pt x="286" y="2780"/>
                </a:lnTo>
                <a:lnTo>
                  <a:pt x="276" y="2842"/>
                </a:lnTo>
                <a:lnTo>
                  <a:pt x="281" y="2831"/>
                </a:lnTo>
                <a:lnTo>
                  <a:pt x="286" y="2837"/>
                </a:lnTo>
                <a:lnTo>
                  <a:pt x="276" y="2878"/>
                </a:lnTo>
                <a:lnTo>
                  <a:pt x="276" y="2930"/>
                </a:lnTo>
                <a:lnTo>
                  <a:pt x="281" y="2930"/>
                </a:lnTo>
                <a:lnTo>
                  <a:pt x="276" y="2946"/>
                </a:lnTo>
                <a:lnTo>
                  <a:pt x="281" y="2946"/>
                </a:lnTo>
                <a:lnTo>
                  <a:pt x="276" y="2998"/>
                </a:lnTo>
                <a:lnTo>
                  <a:pt x="270" y="3039"/>
                </a:lnTo>
                <a:lnTo>
                  <a:pt x="276" y="3029"/>
                </a:lnTo>
                <a:lnTo>
                  <a:pt x="281" y="3024"/>
                </a:lnTo>
                <a:lnTo>
                  <a:pt x="276" y="3102"/>
                </a:lnTo>
                <a:lnTo>
                  <a:pt x="276" y="3107"/>
                </a:lnTo>
                <a:lnTo>
                  <a:pt x="327" y="3107"/>
                </a:lnTo>
                <a:lnTo>
                  <a:pt x="333" y="3086"/>
                </a:lnTo>
                <a:lnTo>
                  <a:pt x="327" y="3086"/>
                </a:lnTo>
                <a:lnTo>
                  <a:pt x="327" y="3076"/>
                </a:lnTo>
                <a:lnTo>
                  <a:pt x="327" y="3081"/>
                </a:lnTo>
                <a:lnTo>
                  <a:pt x="322" y="3076"/>
                </a:lnTo>
                <a:lnTo>
                  <a:pt x="317" y="3076"/>
                </a:lnTo>
                <a:lnTo>
                  <a:pt x="317" y="3060"/>
                </a:lnTo>
                <a:lnTo>
                  <a:pt x="322" y="3050"/>
                </a:lnTo>
                <a:lnTo>
                  <a:pt x="322" y="3044"/>
                </a:lnTo>
                <a:lnTo>
                  <a:pt x="322" y="3034"/>
                </a:lnTo>
                <a:lnTo>
                  <a:pt x="322" y="3013"/>
                </a:lnTo>
                <a:lnTo>
                  <a:pt x="322" y="2998"/>
                </a:lnTo>
                <a:lnTo>
                  <a:pt x="327" y="2982"/>
                </a:lnTo>
                <a:lnTo>
                  <a:pt x="327" y="2961"/>
                </a:lnTo>
                <a:lnTo>
                  <a:pt x="327" y="2972"/>
                </a:lnTo>
                <a:lnTo>
                  <a:pt x="322" y="2977"/>
                </a:lnTo>
                <a:lnTo>
                  <a:pt x="322" y="2961"/>
                </a:lnTo>
                <a:lnTo>
                  <a:pt x="327" y="2941"/>
                </a:lnTo>
                <a:lnTo>
                  <a:pt x="468" y="2946"/>
                </a:lnTo>
                <a:lnTo>
                  <a:pt x="582" y="2941"/>
                </a:lnTo>
                <a:lnTo>
                  <a:pt x="722" y="2941"/>
                </a:lnTo>
                <a:lnTo>
                  <a:pt x="915" y="2941"/>
                </a:lnTo>
                <a:lnTo>
                  <a:pt x="977" y="2935"/>
                </a:lnTo>
                <a:lnTo>
                  <a:pt x="1034" y="2930"/>
                </a:lnTo>
                <a:lnTo>
                  <a:pt x="1122" y="2930"/>
                </a:lnTo>
                <a:lnTo>
                  <a:pt x="1226" y="2935"/>
                </a:lnTo>
                <a:lnTo>
                  <a:pt x="1413" y="2935"/>
                </a:lnTo>
                <a:lnTo>
                  <a:pt x="1574" y="2941"/>
                </a:lnTo>
                <a:lnTo>
                  <a:pt x="1735" y="2941"/>
                </a:lnTo>
                <a:lnTo>
                  <a:pt x="2452" y="2935"/>
                </a:lnTo>
                <a:lnTo>
                  <a:pt x="1980" y="2935"/>
                </a:lnTo>
                <a:lnTo>
                  <a:pt x="1829" y="2935"/>
                </a:lnTo>
                <a:lnTo>
                  <a:pt x="1522" y="2935"/>
                </a:lnTo>
                <a:lnTo>
                  <a:pt x="1439" y="2935"/>
                </a:lnTo>
                <a:lnTo>
                  <a:pt x="1091" y="2930"/>
                </a:lnTo>
                <a:lnTo>
                  <a:pt x="1050" y="2930"/>
                </a:lnTo>
                <a:lnTo>
                  <a:pt x="935" y="2930"/>
                </a:lnTo>
                <a:lnTo>
                  <a:pt x="868" y="2935"/>
                </a:lnTo>
                <a:lnTo>
                  <a:pt x="592" y="2935"/>
                </a:lnTo>
                <a:lnTo>
                  <a:pt x="437" y="2935"/>
                </a:lnTo>
                <a:lnTo>
                  <a:pt x="379" y="2930"/>
                </a:lnTo>
                <a:lnTo>
                  <a:pt x="327" y="2935"/>
                </a:lnTo>
                <a:lnTo>
                  <a:pt x="333" y="2909"/>
                </a:lnTo>
                <a:lnTo>
                  <a:pt x="327" y="2925"/>
                </a:lnTo>
                <a:lnTo>
                  <a:pt x="322" y="2930"/>
                </a:lnTo>
                <a:lnTo>
                  <a:pt x="322" y="2915"/>
                </a:lnTo>
                <a:lnTo>
                  <a:pt x="322" y="2899"/>
                </a:lnTo>
                <a:lnTo>
                  <a:pt x="327" y="2904"/>
                </a:lnTo>
                <a:lnTo>
                  <a:pt x="333" y="2899"/>
                </a:lnTo>
                <a:lnTo>
                  <a:pt x="327" y="2889"/>
                </a:lnTo>
                <a:lnTo>
                  <a:pt x="322" y="2889"/>
                </a:lnTo>
                <a:lnTo>
                  <a:pt x="338" y="2831"/>
                </a:lnTo>
                <a:lnTo>
                  <a:pt x="333" y="2831"/>
                </a:lnTo>
                <a:lnTo>
                  <a:pt x="333" y="2837"/>
                </a:lnTo>
                <a:lnTo>
                  <a:pt x="327" y="2842"/>
                </a:lnTo>
                <a:lnTo>
                  <a:pt x="327" y="2857"/>
                </a:lnTo>
                <a:lnTo>
                  <a:pt x="322" y="2857"/>
                </a:lnTo>
                <a:lnTo>
                  <a:pt x="322" y="2842"/>
                </a:lnTo>
                <a:lnTo>
                  <a:pt x="327" y="2811"/>
                </a:lnTo>
                <a:lnTo>
                  <a:pt x="317" y="2842"/>
                </a:lnTo>
                <a:lnTo>
                  <a:pt x="317" y="2795"/>
                </a:lnTo>
                <a:lnTo>
                  <a:pt x="317" y="2754"/>
                </a:lnTo>
                <a:lnTo>
                  <a:pt x="322" y="2670"/>
                </a:lnTo>
                <a:lnTo>
                  <a:pt x="327" y="2691"/>
                </a:lnTo>
                <a:lnTo>
                  <a:pt x="327" y="2696"/>
                </a:lnTo>
                <a:lnTo>
                  <a:pt x="333" y="2696"/>
                </a:lnTo>
                <a:lnTo>
                  <a:pt x="338" y="2639"/>
                </a:lnTo>
                <a:lnTo>
                  <a:pt x="338" y="2644"/>
                </a:lnTo>
                <a:lnTo>
                  <a:pt x="338" y="2618"/>
                </a:lnTo>
                <a:lnTo>
                  <a:pt x="338" y="2608"/>
                </a:lnTo>
                <a:lnTo>
                  <a:pt x="333" y="2598"/>
                </a:lnTo>
                <a:lnTo>
                  <a:pt x="333" y="2608"/>
                </a:lnTo>
                <a:lnTo>
                  <a:pt x="333" y="2618"/>
                </a:lnTo>
                <a:lnTo>
                  <a:pt x="327" y="2618"/>
                </a:lnTo>
                <a:lnTo>
                  <a:pt x="333" y="2582"/>
                </a:lnTo>
                <a:lnTo>
                  <a:pt x="327" y="2608"/>
                </a:lnTo>
                <a:lnTo>
                  <a:pt x="327" y="2634"/>
                </a:lnTo>
                <a:lnTo>
                  <a:pt x="327" y="2629"/>
                </a:lnTo>
                <a:lnTo>
                  <a:pt x="333" y="2618"/>
                </a:lnTo>
                <a:lnTo>
                  <a:pt x="327" y="2655"/>
                </a:lnTo>
                <a:lnTo>
                  <a:pt x="317" y="2676"/>
                </a:lnTo>
                <a:lnTo>
                  <a:pt x="317" y="2681"/>
                </a:lnTo>
                <a:lnTo>
                  <a:pt x="317" y="2676"/>
                </a:lnTo>
                <a:lnTo>
                  <a:pt x="307" y="2655"/>
                </a:lnTo>
                <a:lnTo>
                  <a:pt x="322" y="2613"/>
                </a:lnTo>
                <a:lnTo>
                  <a:pt x="327" y="2567"/>
                </a:lnTo>
                <a:lnTo>
                  <a:pt x="317" y="2546"/>
                </a:lnTo>
                <a:lnTo>
                  <a:pt x="327" y="2535"/>
                </a:lnTo>
                <a:lnTo>
                  <a:pt x="447" y="2541"/>
                </a:lnTo>
                <a:lnTo>
                  <a:pt x="525" y="2546"/>
                </a:lnTo>
                <a:lnTo>
                  <a:pt x="618" y="2551"/>
                </a:lnTo>
                <a:lnTo>
                  <a:pt x="592" y="2546"/>
                </a:lnTo>
                <a:lnTo>
                  <a:pt x="598" y="2546"/>
                </a:lnTo>
                <a:lnTo>
                  <a:pt x="665" y="2541"/>
                </a:lnTo>
                <a:lnTo>
                  <a:pt x="769" y="2541"/>
                </a:lnTo>
                <a:lnTo>
                  <a:pt x="831" y="2546"/>
                </a:lnTo>
                <a:lnTo>
                  <a:pt x="883" y="2556"/>
                </a:lnTo>
                <a:lnTo>
                  <a:pt x="1003" y="2572"/>
                </a:lnTo>
                <a:lnTo>
                  <a:pt x="1003" y="2577"/>
                </a:lnTo>
                <a:lnTo>
                  <a:pt x="1013" y="2582"/>
                </a:lnTo>
                <a:lnTo>
                  <a:pt x="1070" y="2593"/>
                </a:lnTo>
                <a:lnTo>
                  <a:pt x="1143" y="2593"/>
                </a:lnTo>
                <a:lnTo>
                  <a:pt x="1252" y="2593"/>
                </a:lnTo>
                <a:lnTo>
                  <a:pt x="1257" y="2598"/>
                </a:lnTo>
                <a:lnTo>
                  <a:pt x="1257" y="2603"/>
                </a:lnTo>
                <a:lnTo>
                  <a:pt x="1268" y="2603"/>
                </a:lnTo>
                <a:lnTo>
                  <a:pt x="1309" y="2608"/>
                </a:lnTo>
                <a:lnTo>
                  <a:pt x="1372" y="2608"/>
                </a:lnTo>
                <a:lnTo>
                  <a:pt x="1408" y="2603"/>
                </a:lnTo>
                <a:lnTo>
                  <a:pt x="1455" y="2598"/>
                </a:lnTo>
                <a:lnTo>
                  <a:pt x="1522" y="2593"/>
                </a:lnTo>
                <a:lnTo>
                  <a:pt x="1642" y="2587"/>
                </a:lnTo>
                <a:lnTo>
                  <a:pt x="1761" y="2582"/>
                </a:lnTo>
                <a:lnTo>
                  <a:pt x="1709" y="2582"/>
                </a:lnTo>
                <a:lnTo>
                  <a:pt x="1460" y="2587"/>
                </a:lnTo>
                <a:lnTo>
                  <a:pt x="1283" y="2582"/>
                </a:lnTo>
                <a:lnTo>
                  <a:pt x="1237" y="2577"/>
                </a:lnTo>
                <a:lnTo>
                  <a:pt x="1439" y="2577"/>
                </a:lnTo>
                <a:lnTo>
                  <a:pt x="1647" y="2577"/>
                </a:lnTo>
                <a:lnTo>
                  <a:pt x="1834" y="2577"/>
                </a:lnTo>
                <a:lnTo>
                  <a:pt x="1761" y="2582"/>
                </a:lnTo>
                <a:lnTo>
                  <a:pt x="1912" y="2582"/>
                </a:lnTo>
                <a:lnTo>
                  <a:pt x="2203" y="2582"/>
                </a:lnTo>
                <a:lnTo>
                  <a:pt x="2208" y="2587"/>
                </a:lnTo>
                <a:lnTo>
                  <a:pt x="2203" y="2582"/>
                </a:lnTo>
                <a:lnTo>
                  <a:pt x="2904" y="2577"/>
                </a:lnTo>
                <a:lnTo>
                  <a:pt x="2889" y="2582"/>
                </a:lnTo>
                <a:lnTo>
                  <a:pt x="2889" y="2587"/>
                </a:lnTo>
                <a:lnTo>
                  <a:pt x="2894" y="2587"/>
                </a:lnTo>
                <a:lnTo>
                  <a:pt x="2894" y="2593"/>
                </a:lnTo>
                <a:lnTo>
                  <a:pt x="2889" y="2593"/>
                </a:lnTo>
                <a:lnTo>
                  <a:pt x="2878" y="2587"/>
                </a:lnTo>
                <a:lnTo>
                  <a:pt x="2873" y="2582"/>
                </a:lnTo>
                <a:lnTo>
                  <a:pt x="2863" y="2582"/>
                </a:lnTo>
                <a:lnTo>
                  <a:pt x="2863" y="2587"/>
                </a:lnTo>
                <a:lnTo>
                  <a:pt x="2868" y="2587"/>
                </a:lnTo>
                <a:lnTo>
                  <a:pt x="2873" y="2598"/>
                </a:lnTo>
                <a:lnTo>
                  <a:pt x="2873" y="2613"/>
                </a:lnTo>
                <a:lnTo>
                  <a:pt x="2878" y="2618"/>
                </a:lnTo>
                <a:lnTo>
                  <a:pt x="2884" y="2618"/>
                </a:lnTo>
                <a:lnTo>
                  <a:pt x="2878" y="2629"/>
                </a:lnTo>
                <a:lnTo>
                  <a:pt x="2868" y="2634"/>
                </a:lnTo>
                <a:lnTo>
                  <a:pt x="2863" y="2644"/>
                </a:lnTo>
                <a:lnTo>
                  <a:pt x="2863" y="2660"/>
                </a:lnTo>
                <a:lnTo>
                  <a:pt x="2837" y="2670"/>
                </a:lnTo>
                <a:lnTo>
                  <a:pt x="2816" y="2676"/>
                </a:lnTo>
                <a:lnTo>
                  <a:pt x="2806" y="2686"/>
                </a:lnTo>
                <a:lnTo>
                  <a:pt x="2806" y="2707"/>
                </a:lnTo>
                <a:lnTo>
                  <a:pt x="2800" y="2722"/>
                </a:lnTo>
                <a:lnTo>
                  <a:pt x="2795" y="2738"/>
                </a:lnTo>
                <a:lnTo>
                  <a:pt x="2780" y="2754"/>
                </a:lnTo>
                <a:lnTo>
                  <a:pt x="2754" y="2774"/>
                </a:lnTo>
                <a:lnTo>
                  <a:pt x="2743" y="2785"/>
                </a:lnTo>
                <a:lnTo>
                  <a:pt x="2743" y="2790"/>
                </a:lnTo>
                <a:lnTo>
                  <a:pt x="2759" y="2790"/>
                </a:lnTo>
                <a:lnTo>
                  <a:pt x="2780" y="2795"/>
                </a:lnTo>
                <a:lnTo>
                  <a:pt x="2785" y="2805"/>
                </a:lnTo>
                <a:lnTo>
                  <a:pt x="2785" y="2811"/>
                </a:lnTo>
                <a:lnTo>
                  <a:pt x="2769" y="2821"/>
                </a:lnTo>
                <a:lnTo>
                  <a:pt x="2754" y="2826"/>
                </a:lnTo>
                <a:lnTo>
                  <a:pt x="2733" y="2826"/>
                </a:lnTo>
                <a:lnTo>
                  <a:pt x="2712" y="2816"/>
                </a:lnTo>
                <a:lnTo>
                  <a:pt x="2686" y="2811"/>
                </a:lnTo>
                <a:lnTo>
                  <a:pt x="2665" y="2811"/>
                </a:lnTo>
                <a:lnTo>
                  <a:pt x="2645" y="2826"/>
                </a:lnTo>
                <a:lnTo>
                  <a:pt x="2634" y="2842"/>
                </a:lnTo>
                <a:lnTo>
                  <a:pt x="2634" y="2857"/>
                </a:lnTo>
                <a:lnTo>
                  <a:pt x="2639" y="2863"/>
                </a:lnTo>
                <a:lnTo>
                  <a:pt x="2655" y="2857"/>
                </a:lnTo>
                <a:lnTo>
                  <a:pt x="2665" y="2852"/>
                </a:lnTo>
                <a:lnTo>
                  <a:pt x="2681" y="2852"/>
                </a:lnTo>
                <a:lnTo>
                  <a:pt x="2691" y="2863"/>
                </a:lnTo>
                <a:lnTo>
                  <a:pt x="1637" y="2868"/>
                </a:lnTo>
                <a:lnTo>
                  <a:pt x="1398" y="2863"/>
                </a:lnTo>
                <a:lnTo>
                  <a:pt x="1164" y="2863"/>
                </a:lnTo>
                <a:lnTo>
                  <a:pt x="1029" y="2852"/>
                </a:lnTo>
                <a:lnTo>
                  <a:pt x="946" y="2847"/>
                </a:lnTo>
                <a:lnTo>
                  <a:pt x="702" y="2847"/>
                </a:lnTo>
                <a:lnTo>
                  <a:pt x="660" y="2847"/>
                </a:lnTo>
                <a:lnTo>
                  <a:pt x="639" y="2847"/>
                </a:lnTo>
                <a:lnTo>
                  <a:pt x="613" y="2863"/>
                </a:lnTo>
                <a:lnTo>
                  <a:pt x="608" y="2868"/>
                </a:lnTo>
                <a:lnTo>
                  <a:pt x="608" y="2873"/>
                </a:lnTo>
                <a:lnTo>
                  <a:pt x="639" y="2883"/>
                </a:lnTo>
                <a:lnTo>
                  <a:pt x="754" y="2894"/>
                </a:lnTo>
                <a:lnTo>
                  <a:pt x="811" y="2899"/>
                </a:lnTo>
                <a:lnTo>
                  <a:pt x="857" y="2899"/>
                </a:lnTo>
                <a:lnTo>
                  <a:pt x="904" y="2894"/>
                </a:lnTo>
                <a:lnTo>
                  <a:pt x="972" y="2899"/>
                </a:lnTo>
                <a:lnTo>
                  <a:pt x="1070" y="2904"/>
                </a:lnTo>
                <a:lnTo>
                  <a:pt x="1185" y="2909"/>
                </a:lnTo>
                <a:lnTo>
                  <a:pt x="1335" y="2909"/>
                </a:lnTo>
                <a:lnTo>
                  <a:pt x="1554" y="2904"/>
                </a:lnTo>
                <a:lnTo>
                  <a:pt x="1855" y="2894"/>
                </a:lnTo>
                <a:lnTo>
                  <a:pt x="2182" y="2889"/>
                </a:lnTo>
                <a:lnTo>
                  <a:pt x="2645" y="2889"/>
                </a:lnTo>
                <a:lnTo>
                  <a:pt x="2702" y="2889"/>
                </a:lnTo>
                <a:lnTo>
                  <a:pt x="2697" y="2909"/>
                </a:lnTo>
                <a:lnTo>
                  <a:pt x="2691" y="2925"/>
                </a:lnTo>
                <a:lnTo>
                  <a:pt x="2691" y="2946"/>
                </a:lnTo>
                <a:lnTo>
                  <a:pt x="2723" y="2909"/>
                </a:lnTo>
                <a:lnTo>
                  <a:pt x="2728" y="2909"/>
                </a:lnTo>
                <a:lnTo>
                  <a:pt x="2738" y="2930"/>
                </a:lnTo>
                <a:lnTo>
                  <a:pt x="2749" y="2941"/>
                </a:lnTo>
                <a:lnTo>
                  <a:pt x="2754" y="2946"/>
                </a:lnTo>
                <a:lnTo>
                  <a:pt x="2738" y="2977"/>
                </a:lnTo>
                <a:lnTo>
                  <a:pt x="2743" y="2982"/>
                </a:lnTo>
                <a:lnTo>
                  <a:pt x="2759" y="2972"/>
                </a:lnTo>
                <a:lnTo>
                  <a:pt x="2769" y="2951"/>
                </a:lnTo>
                <a:lnTo>
                  <a:pt x="2774" y="2951"/>
                </a:lnTo>
                <a:lnTo>
                  <a:pt x="2785" y="2961"/>
                </a:lnTo>
                <a:lnTo>
                  <a:pt x="2785" y="2972"/>
                </a:lnTo>
                <a:lnTo>
                  <a:pt x="2780" y="2972"/>
                </a:lnTo>
                <a:lnTo>
                  <a:pt x="2759" y="2977"/>
                </a:lnTo>
                <a:lnTo>
                  <a:pt x="2754" y="2982"/>
                </a:lnTo>
                <a:lnTo>
                  <a:pt x="2764" y="2987"/>
                </a:lnTo>
                <a:lnTo>
                  <a:pt x="2785" y="3013"/>
                </a:lnTo>
                <a:lnTo>
                  <a:pt x="2774" y="3029"/>
                </a:lnTo>
                <a:lnTo>
                  <a:pt x="2754" y="3013"/>
                </a:lnTo>
                <a:lnTo>
                  <a:pt x="2743" y="3003"/>
                </a:lnTo>
                <a:lnTo>
                  <a:pt x="2738" y="2987"/>
                </a:lnTo>
                <a:lnTo>
                  <a:pt x="2733" y="2967"/>
                </a:lnTo>
                <a:lnTo>
                  <a:pt x="2728" y="2956"/>
                </a:lnTo>
                <a:lnTo>
                  <a:pt x="2723" y="2972"/>
                </a:lnTo>
                <a:lnTo>
                  <a:pt x="2712" y="2993"/>
                </a:lnTo>
                <a:lnTo>
                  <a:pt x="2707" y="2998"/>
                </a:lnTo>
                <a:lnTo>
                  <a:pt x="2702" y="3003"/>
                </a:lnTo>
                <a:lnTo>
                  <a:pt x="2712" y="3013"/>
                </a:lnTo>
                <a:lnTo>
                  <a:pt x="2728" y="3018"/>
                </a:lnTo>
                <a:lnTo>
                  <a:pt x="2733" y="3018"/>
                </a:lnTo>
                <a:lnTo>
                  <a:pt x="2738" y="3018"/>
                </a:lnTo>
                <a:lnTo>
                  <a:pt x="2733" y="3029"/>
                </a:lnTo>
                <a:lnTo>
                  <a:pt x="2723" y="3055"/>
                </a:lnTo>
                <a:lnTo>
                  <a:pt x="2723" y="3060"/>
                </a:lnTo>
                <a:lnTo>
                  <a:pt x="2738" y="3060"/>
                </a:lnTo>
                <a:lnTo>
                  <a:pt x="2759" y="3060"/>
                </a:lnTo>
                <a:lnTo>
                  <a:pt x="2759" y="3107"/>
                </a:lnTo>
                <a:lnTo>
                  <a:pt x="2795" y="3107"/>
                </a:lnTo>
                <a:lnTo>
                  <a:pt x="2800" y="3086"/>
                </a:lnTo>
                <a:lnTo>
                  <a:pt x="2806" y="3065"/>
                </a:lnTo>
                <a:lnTo>
                  <a:pt x="2816" y="3055"/>
                </a:lnTo>
                <a:lnTo>
                  <a:pt x="2821" y="3055"/>
                </a:lnTo>
                <a:lnTo>
                  <a:pt x="2832" y="3055"/>
                </a:lnTo>
                <a:lnTo>
                  <a:pt x="2847" y="3081"/>
                </a:lnTo>
                <a:lnTo>
                  <a:pt x="2868" y="3107"/>
                </a:lnTo>
                <a:lnTo>
                  <a:pt x="3034" y="3107"/>
                </a:lnTo>
                <a:lnTo>
                  <a:pt x="3050" y="3091"/>
                </a:lnTo>
                <a:lnTo>
                  <a:pt x="3050" y="3107"/>
                </a:lnTo>
                <a:lnTo>
                  <a:pt x="3206" y="3107"/>
                </a:lnTo>
                <a:lnTo>
                  <a:pt x="3216" y="3091"/>
                </a:lnTo>
                <a:lnTo>
                  <a:pt x="3226" y="3091"/>
                </a:lnTo>
                <a:lnTo>
                  <a:pt x="3237" y="3096"/>
                </a:lnTo>
                <a:lnTo>
                  <a:pt x="3242" y="3107"/>
                </a:lnTo>
                <a:lnTo>
                  <a:pt x="4281" y="3107"/>
                </a:lnTo>
                <a:lnTo>
                  <a:pt x="4276" y="3081"/>
                </a:lnTo>
                <a:lnTo>
                  <a:pt x="4260" y="3055"/>
                </a:lnTo>
                <a:lnTo>
                  <a:pt x="4245" y="3034"/>
                </a:lnTo>
                <a:lnTo>
                  <a:pt x="4224" y="3018"/>
                </a:lnTo>
                <a:lnTo>
                  <a:pt x="4208" y="3003"/>
                </a:lnTo>
                <a:lnTo>
                  <a:pt x="4208" y="2993"/>
                </a:lnTo>
                <a:lnTo>
                  <a:pt x="4208" y="2982"/>
                </a:lnTo>
                <a:lnTo>
                  <a:pt x="4219" y="2967"/>
                </a:lnTo>
                <a:lnTo>
                  <a:pt x="4234" y="2967"/>
                </a:lnTo>
                <a:lnTo>
                  <a:pt x="4260" y="2977"/>
                </a:lnTo>
                <a:lnTo>
                  <a:pt x="4292" y="2998"/>
                </a:lnTo>
                <a:lnTo>
                  <a:pt x="4312" y="3018"/>
                </a:lnTo>
                <a:lnTo>
                  <a:pt x="4317" y="3034"/>
                </a:lnTo>
                <a:lnTo>
                  <a:pt x="4317" y="3055"/>
                </a:lnTo>
                <a:lnTo>
                  <a:pt x="4323" y="3070"/>
                </a:lnTo>
                <a:lnTo>
                  <a:pt x="4338" y="3091"/>
                </a:lnTo>
                <a:lnTo>
                  <a:pt x="4354" y="3107"/>
                </a:lnTo>
                <a:lnTo>
                  <a:pt x="4380" y="3107"/>
                </a:lnTo>
                <a:lnTo>
                  <a:pt x="4385" y="3096"/>
                </a:lnTo>
                <a:lnTo>
                  <a:pt x="4390" y="3081"/>
                </a:lnTo>
                <a:lnTo>
                  <a:pt x="4385" y="3065"/>
                </a:lnTo>
                <a:lnTo>
                  <a:pt x="4385" y="3055"/>
                </a:lnTo>
                <a:lnTo>
                  <a:pt x="4359" y="3029"/>
                </a:lnTo>
                <a:lnTo>
                  <a:pt x="4343" y="2987"/>
                </a:lnTo>
                <a:lnTo>
                  <a:pt x="4354" y="2972"/>
                </a:lnTo>
                <a:lnTo>
                  <a:pt x="4354" y="2967"/>
                </a:lnTo>
                <a:lnTo>
                  <a:pt x="4349" y="2961"/>
                </a:lnTo>
                <a:lnTo>
                  <a:pt x="4343" y="2967"/>
                </a:lnTo>
                <a:lnTo>
                  <a:pt x="4343" y="2961"/>
                </a:lnTo>
                <a:lnTo>
                  <a:pt x="4338" y="2951"/>
                </a:lnTo>
                <a:lnTo>
                  <a:pt x="4343" y="2941"/>
                </a:lnTo>
                <a:lnTo>
                  <a:pt x="4343" y="2935"/>
                </a:lnTo>
                <a:lnTo>
                  <a:pt x="4359" y="2930"/>
                </a:lnTo>
                <a:lnTo>
                  <a:pt x="4349" y="2920"/>
                </a:lnTo>
                <a:lnTo>
                  <a:pt x="4338" y="2904"/>
                </a:lnTo>
                <a:lnTo>
                  <a:pt x="4333" y="2889"/>
                </a:lnTo>
                <a:lnTo>
                  <a:pt x="4328" y="2878"/>
                </a:lnTo>
                <a:lnTo>
                  <a:pt x="4343" y="2863"/>
                </a:lnTo>
                <a:lnTo>
                  <a:pt x="4328" y="2868"/>
                </a:lnTo>
                <a:lnTo>
                  <a:pt x="4328" y="2863"/>
                </a:lnTo>
                <a:lnTo>
                  <a:pt x="4333" y="2857"/>
                </a:lnTo>
                <a:lnTo>
                  <a:pt x="4343" y="2857"/>
                </a:lnTo>
                <a:lnTo>
                  <a:pt x="4343" y="2852"/>
                </a:lnTo>
                <a:lnTo>
                  <a:pt x="4338" y="2857"/>
                </a:lnTo>
                <a:lnTo>
                  <a:pt x="4343" y="2847"/>
                </a:lnTo>
                <a:lnTo>
                  <a:pt x="4338" y="2847"/>
                </a:lnTo>
                <a:lnTo>
                  <a:pt x="4328" y="2847"/>
                </a:lnTo>
                <a:lnTo>
                  <a:pt x="4317" y="2852"/>
                </a:lnTo>
                <a:lnTo>
                  <a:pt x="4317" y="2857"/>
                </a:lnTo>
                <a:lnTo>
                  <a:pt x="4312" y="2863"/>
                </a:lnTo>
                <a:lnTo>
                  <a:pt x="4302" y="2863"/>
                </a:lnTo>
                <a:lnTo>
                  <a:pt x="4307" y="2852"/>
                </a:lnTo>
                <a:lnTo>
                  <a:pt x="4312" y="2842"/>
                </a:lnTo>
                <a:lnTo>
                  <a:pt x="4317" y="2826"/>
                </a:lnTo>
                <a:lnTo>
                  <a:pt x="4333" y="2816"/>
                </a:lnTo>
                <a:lnTo>
                  <a:pt x="4323" y="2795"/>
                </a:lnTo>
                <a:lnTo>
                  <a:pt x="4317" y="2780"/>
                </a:lnTo>
                <a:lnTo>
                  <a:pt x="4317" y="2738"/>
                </a:lnTo>
                <a:lnTo>
                  <a:pt x="4312" y="2743"/>
                </a:lnTo>
                <a:lnTo>
                  <a:pt x="4317" y="2738"/>
                </a:lnTo>
                <a:lnTo>
                  <a:pt x="4312" y="2733"/>
                </a:lnTo>
                <a:lnTo>
                  <a:pt x="4354" y="2717"/>
                </a:lnTo>
                <a:lnTo>
                  <a:pt x="4364" y="2712"/>
                </a:lnTo>
                <a:lnTo>
                  <a:pt x="4354" y="2707"/>
                </a:lnTo>
                <a:lnTo>
                  <a:pt x="4317" y="2696"/>
                </a:lnTo>
                <a:lnTo>
                  <a:pt x="4328" y="2691"/>
                </a:lnTo>
                <a:lnTo>
                  <a:pt x="4323" y="2691"/>
                </a:lnTo>
                <a:lnTo>
                  <a:pt x="4317" y="2686"/>
                </a:lnTo>
                <a:lnTo>
                  <a:pt x="4312" y="2670"/>
                </a:lnTo>
                <a:lnTo>
                  <a:pt x="4307" y="2660"/>
                </a:lnTo>
                <a:lnTo>
                  <a:pt x="4307" y="2665"/>
                </a:lnTo>
                <a:lnTo>
                  <a:pt x="4302" y="2681"/>
                </a:lnTo>
                <a:lnTo>
                  <a:pt x="4292" y="2691"/>
                </a:lnTo>
                <a:lnTo>
                  <a:pt x="4286" y="2660"/>
                </a:lnTo>
                <a:lnTo>
                  <a:pt x="4323" y="2587"/>
                </a:lnTo>
                <a:lnTo>
                  <a:pt x="4333" y="2546"/>
                </a:lnTo>
                <a:lnTo>
                  <a:pt x="4395" y="2546"/>
                </a:lnTo>
                <a:lnTo>
                  <a:pt x="4395" y="2541"/>
                </a:lnTo>
                <a:lnTo>
                  <a:pt x="4349" y="2541"/>
                </a:lnTo>
                <a:lnTo>
                  <a:pt x="4338" y="2541"/>
                </a:lnTo>
                <a:lnTo>
                  <a:pt x="4343" y="2504"/>
                </a:lnTo>
                <a:lnTo>
                  <a:pt x="4343" y="2478"/>
                </a:lnTo>
                <a:lnTo>
                  <a:pt x="4343" y="2447"/>
                </a:lnTo>
                <a:lnTo>
                  <a:pt x="4354" y="2421"/>
                </a:lnTo>
                <a:lnTo>
                  <a:pt x="4359" y="2405"/>
                </a:lnTo>
                <a:lnTo>
                  <a:pt x="4354" y="2395"/>
                </a:lnTo>
                <a:lnTo>
                  <a:pt x="4349" y="2380"/>
                </a:lnTo>
                <a:lnTo>
                  <a:pt x="4338" y="2380"/>
                </a:lnTo>
                <a:lnTo>
                  <a:pt x="4333" y="2400"/>
                </a:lnTo>
                <a:lnTo>
                  <a:pt x="4328" y="2426"/>
                </a:lnTo>
                <a:lnTo>
                  <a:pt x="4328" y="2457"/>
                </a:lnTo>
                <a:lnTo>
                  <a:pt x="4328" y="2520"/>
                </a:lnTo>
                <a:lnTo>
                  <a:pt x="4260" y="2509"/>
                </a:lnTo>
                <a:lnTo>
                  <a:pt x="4240" y="2509"/>
                </a:lnTo>
                <a:lnTo>
                  <a:pt x="4245" y="2504"/>
                </a:lnTo>
                <a:lnTo>
                  <a:pt x="4240" y="2504"/>
                </a:lnTo>
                <a:lnTo>
                  <a:pt x="4234" y="2509"/>
                </a:lnTo>
                <a:lnTo>
                  <a:pt x="4229" y="2509"/>
                </a:lnTo>
                <a:lnTo>
                  <a:pt x="4229" y="2504"/>
                </a:lnTo>
                <a:lnTo>
                  <a:pt x="4234" y="2494"/>
                </a:lnTo>
                <a:lnTo>
                  <a:pt x="4240" y="2483"/>
                </a:lnTo>
                <a:lnTo>
                  <a:pt x="4234" y="2478"/>
                </a:lnTo>
                <a:lnTo>
                  <a:pt x="4229" y="2483"/>
                </a:lnTo>
                <a:lnTo>
                  <a:pt x="4224" y="2483"/>
                </a:lnTo>
                <a:lnTo>
                  <a:pt x="4219" y="2483"/>
                </a:lnTo>
                <a:lnTo>
                  <a:pt x="4234" y="2473"/>
                </a:lnTo>
                <a:lnTo>
                  <a:pt x="4234" y="2468"/>
                </a:lnTo>
                <a:lnTo>
                  <a:pt x="4250" y="2457"/>
                </a:lnTo>
                <a:lnTo>
                  <a:pt x="4234" y="2452"/>
                </a:lnTo>
                <a:lnTo>
                  <a:pt x="4250" y="2447"/>
                </a:lnTo>
                <a:lnTo>
                  <a:pt x="4240" y="2447"/>
                </a:lnTo>
                <a:lnTo>
                  <a:pt x="4240" y="2442"/>
                </a:lnTo>
                <a:lnTo>
                  <a:pt x="4250" y="2431"/>
                </a:lnTo>
                <a:lnTo>
                  <a:pt x="4250" y="2426"/>
                </a:lnTo>
                <a:lnTo>
                  <a:pt x="4245" y="2426"/>
                </a:lnTo>
                <a:lnTo>
                  <a:pt x="4240" y="2431"/>
                </a:lnTo>
                <a:lnTo>
                  <a:pt x="4245" y="2421"/>
                </a:lnTo>
                <a:lnTo>
                  <a:pt x="4250" y="2421"/>
                </a:lnTo>
                <a:lnTo>
                  <a:pt x="4250" y="2405"/>
                </a:lnTo>
                <a:lnTo>
                  <a:pt x="4245" y="2405"/>
                </a:lnTo>
                <a:lnTo>
                  <a:pt x="4240" y="2405"/>
                </a:lnTo>
                <a:lnTo>
                  <a:pt x="4245" y="2411"/>
                </a:lnTo>
                <a:lnTo>
                  <a:pt x="4240" y="2416"/>
                </a:lnTo>
                <a:lnTo>
                  <a:pt x="4224" y="2416"/>
                </a:lnTo>
                <a:lnTo>
                  <a:pt x="4214" y="2416"/>
                </a:lnTo>
                <a:lnTo>
                  <a:pt x="4219" y="2411"/>
                </a:lnTo>
                <a:lnTo>
                  <a:pt x="4208" y="2416"/>
                </a:lnTo>
                <a:lnTo>
                  <a:pt x="4214" y="2405"/>
                </a:lnTo>
                <a:lnTo>
                  <a:pt x="4214" y="2395"/>
                </a:lnTo>
                <a:lnTo>
                  <a:pt x="4214" y="2390"/>
                </a:lnTo>
                <a:lnTo>
                  <a:pt x="4224" y="2380"/>
                </a:lnTo>
                <a:lnTo>
                  <a:pt x="4219" y="2380"/>
                </a:lnTo>
                <a:lnTo>
                  <a:pt x="4214" y="2374"/>
                </a:lnTo>
                <a:lnTo>
                  <a:pt x="4229" y="2369"/>
                </a:lnTo>
                <a:lnTo>
                  <a:pt x="4229" y="2359"/>
                </a:lnTo>
                <a:lnTo>
                  <a:pt x="4203" y="2369"/>
                </a:lnTo>
                <a:lnTo>
                  <a:pt x="4208" y="2354"/>
                </a:lnTo>
                <a:lnTo>
                  <a:pt x="4219" y="2343"/>
                </a:lnTo>
                <a:lnTo>
                  <a:pt x="4224" y="2333"/>
                </a:lnTo>
                <a:lnTo>
                  <a:pt x="4214" y="2333"/>
                </a:lnTo>
                <a:lnTo>
                  <a:pt x="4208" y="2333"/>
                </a:lnTo>
                <a:lnTo>
                  <a:pt x="4208" y="2328"/>
                </a:lnTo>
                <a:lnTo>
                  <a:pt x="4224" y="2312"/>
                </a:lnTo>
                <a:lnTo>
                  <a:pt x="4234" y="2291"/>
                </a:lnTo>
                <a:lnTo>
                  <a:pt x="4255" y="2286"/>
                </a:lnTo>
                <a:lnTo>
                  <a:pt x="4271" y="2276"/>
                </a:lnTo>
                <a:lnTo>
                  <a:pt x="4276" y="2270"/>
                </a:lnTo>
                <a:lnTo>
                  <a:pt x="4245" y="2265"/>
                </a:lnTo>
                <a:lnTo>
                  <a:pt x="4240" y="2265"/>
                </a:lnTo>
                <a:lnTo>
                  <a:pt x="4240" y="2255"/>
                </a:lnTo>
                <a:lnTo>
                  <a:pt x="4245" y="2244"/>
                </a:lnTo>
                <a:lnTo>
                  <a:pt x="4250" y="2234"/>
                </a:lnTo>
                <a:lnTo>
                  <a:pt x="4250" y="2224"/>
                </a:lnTo>
                <a:lnTo>
                  <a:pt x="4245" y="2224"/>
                </a:lnTo>
                <a:lnTo>
                  <a:pt x="4224" y="2234"/>
                </a:lnTo>
                <a:lnTo>
                  <a:pt x="4198" y="2224"/>
                </a:lnTo>
                <a:lnTo>
                  <a:pt x="4214" y="2218"/>
                </a:lnTo>
                <a:lnTo>
                  <a:pt x="4224" y="2213"/>
                </a:lnTo>
                <a:lnTo>
                  <a:pt x="4219" y="2208"/>
                </a:lnTo>
                <a:lnTo>
                  <a:pt x="4193" y="2198"/>
                </a:lnTo>
                <a:lnTo>
                  <a:pt x="4182" y="2192"/>
                </a:lnTo>
                <a:lnTo>
                  <a:pt x="4188" y="2172"/>
                </a:lnTo>
                <a:lnTo>
                  <a:pt x="4198" y="2167"/>
                </a:lnTo>
                <a:lnTo>
                  <a:pt x="4214" y="2167"/>
                </a:lnTo>
                <a:lnTo>
                  <a:pt x="4219" y="2167"/>
                </a:lnTo>
                <a:lnTo>
                  <a:pt x="4219" y="2172"/>
                </a:lnTo>
                <a:lnTo>
                  <a:pt x="4224" y="2182"/>
                </a:lnTo>
                <a:lnTo>
                  <a:pt x="4229" y="2182"/>
                </a:lnTo>
                <a:lnTo>
                  <a:pt x="4234" y="2172"/>
                </a:lnTo>
                <a:lnTo>
                  <a:pt x="4224" y="2161"/>
                </a:lnTo>
                <a:lnTo>
                  <a:pt x="4214" y="2151"/>
                </a:lnTo>
                <a:lnTo>
                  <a:pt x="4214" y="2146"/>
                </a:lnTo>
                <a:lnTo>
                  <a:pt x="4208" y="2141"/>
                </a:lnTo>
                <a:lnTo>
                  <a:pt x="4219" y="2135"/>
                </a:lnTo>
                <a:lnTo>
                  <a:pt x="4224" y="2135"/>
                </a:lnTo>
                <a:lnTo>
                  <a:pt x="4229" y="2125"/>
                </a:lnTo>
                <a:lnTo>
                  <a:pt x="4224" y="2120"/>
                </a:lnTo>
                <a:lnTo>
                  <a:pt x="4203" y="2120"/>
                </a:lnTo>
                <a:lnTo>
                  <a:pt x="4208" y="2115"/>
                </a:lnTo>
                <a:lnTo>
                  <a:pt x="4219" y="2104"/>
                </a:lnTo>
                <a:lnTo>
                  <a:pt x="4234" y="2104"/>
                </a:lnTo>
                <a:lnTo>
                  <a:pt x="4271" y="2104"/>
                </a:lnTo>
                <a:lnTo>
                  <a:pt x="4286" y="2099"/>
                </a:lnTo>
                <a:lnTo>
                  <a:pt x="4292" y="2089"/>
                </a:lnTo>
                <a:lnTo>
                  <a:pt x="4281" y="2063"/>
                </a:lnTo>
                <a:lnTo>
                  <a:pt x="4276" y="2047"/>
                </a:lnTo>
                <a:lnTo>
                  <a:pt x="4276" y="2042"/>
                </a:lnTo>
                <a:lnTo>
                  <a:pt x="4286" y="2037"/>
                </a:lnTo>
                <a:lnTo>
                  <a:pt x="4302" y="2037"/>
                </a:lnTo>
                <a:lnTo>
                  <a:pt x="4323" y="2026"/>
                </a:lnTo>
                <a:lnTo>
                  <a:pt x="4349" y="2011"/>
                </a:lnTo>
                <a:lnTo>
                  <a:pt x="4364" y="1995"/>
                </a:lnTo>
                <a:lnTo>
                  <a:pt x="4349" y="2000"/>
                </a:lnTo>
                <a:lnTo>
                  <a:pt x="4333" y="2000"/>
                </a:lnTo>
                <a:lnTo>
                  <a:pt x="4302" y="1985"/>
                </a:lnTo>
                <a:lnTo>
                  <a:pt x="4323" y="1943"/>
                </a:lnTo>
                <a:lnTo>
                  <a:pt x="4343" y="1912"/>
                </a:lnTo>
                <a:lnTo>
                  <a:pt x="4354" y="1902"/>
                </a:lnTo>
                <a:lnTo>
                  <a:pt x="4359" y="1902"/>
                </a:lnTo>
                <a:lnTo>
                  <a:pt x="4395" y="1896"/>
                </a:lnTo>
                <a:lnTo>
                  <a:pt x="4395" y="1870"/>
                </a:lnTo>
                <a:lnTo>
                  <a:pt x="4390" y="1860"/>
                </a:lnTo>
                <a:lnTo>
                  <a:pt x="4364" y="1839"/>
                </a:lnTo>
                <a:lnTo>
                  <a:pt x="4364" y="1860"/>
                </a:lnTo>
                <a:lnTo>
                  <a:pt x="4364" y="1876"/>
                </a:lnTo>
                <a:lnTo>
                  <a:pt x="4359" y="1891"/>
                </a:lnTo>
                <a:lnTo>
                  <a:pt x="4349" y="1855"/>
                </a:lnTo>
                <a:lnTo>
                  <a:pt x="4349" y="1834"/>
                </a:lnTo>
                <a:lnTo>
                  <a:pt x="4354" y="1818"/>
                </a:lnTo>
                <a:lnTo>
                  <a:pt x="4364" y="1792"/>
                </a:lnTo>
                <a:lnTo>
                  <a:pt x="4395" y="1803"/>
                </a:lnTo>
                <a:lnTo>
                  <a:pt x="4395" y="1455"/>
                </a:lnTo>
                <a:lnTo>
                  <a:pt x="4380" y="1455"/>
                </a:lnTo>
                <a:lnTo>
                  <a:pt x="4364" y="1460"/>
                </a:lnTo>
                <a:lnTo>
                  <a:pt x="4354" y="1444"/>
                </a:lnTo>
                <a:lnTo>
                  <a:pt x="4354" y="1434"/>
                </a:lnTo>
                <a:lnTo>
                  <a:pt x="4359" y="1408"/>
                </a:lnTo>
                <a:lnTo>
                  <a:pt x="4359" y="1372"/>
                </a:lnTo>
                <a:lnTo>
                  <a:pt x="4359" y="1356"/>
                </a:lnTo>
                <a:lnTo>
                  <a:pt x="4354" y="1361"/>
                </a:lnTo>
                <a:lnTo>
                  <a:pt x="4343" y="1377"/>
                </a:lnTo>
                <a:lnTo>
                  <a:pt x="4343" y="1398"/>
                </a:lnTo>
                <a:lnTo>
                  <a:pt x="4343" y="1424"/>
                </a:lnTo>
                <a:lnTo>
                  <a:pt x="4343" y="1444"/>
                </a:lnTo>
                <a:lnTo>
                  <a:pt x="4338" y="1455"/>
                </a:lnTo>
                <a:lnTo>
                  <a:pt x="4333" y="1450"/>
                </a:lnTo>
                <a:lnTo>
                  <a:pt x="4328" y="1429"/>
                </a:lnTo>
                <a:lnTo>
                  <a:pt x="4328" y="1424"/>
                </a:lnTo>
                <a:lnTo>
                  <a:pt x="4323" y="1429"/>
                </a:lnTo>
                <a:lnTo>
                  <a:pt x="4323" y="1444"/>
                </a:lnTo>
                <a:lnTo>
                  <a:pt x="4328" y="1455"/>
                </a:lnTo>
                <a:lnTo>
                  <a:pt x="4333" y="1460"/>
                </a:lnTo>
                <a:lnTo>
                  <a:pt x="4338" y="1460"/>
                </a:lnTo>
                <a:lnTo>
                  <a:pt x="4338" y="1496"/>
                </a:lnTo>
                <a:lnTo>
                  <a:pt x="4317" y="1444"/>
                </a:lnTo>
                <a:lnTo>
                  <a:pt x="4302" y="1387"/>
                </a:lnTo>
                <a:lnTo>
                  <a:pt x="4297" y="1356"/>
                </a:lnTo>
                <a:lnTo>
                  <a:pt x="4286" y="1330"/>
                </a:lnTo>
                <a:lnTo>
                  <a:pt x="4286" y="1299"/>
                </a:lnTo>
                <a:lnTo>
                  <a:pt x="4281" y="1263"/>
                </a:lnTo>
                <a:lnTo>
                  <a:pt x="4281" y="1278"/>
                </a:lnTo>
                <a:lnTo>
                  <a:pt x="4281" y="1304"/>
                </a:lnTo>
                <a:lnTo>
                  <a:pt x="4276" y="1309"/>
                </a:lnTo>
                <a:lnTo>
                  <a:pt x="4281" y="1299"/>
                </a:lnTo>
                <a:lnTo>
                  <a:pt x="4276" y="1252"/>
                </a:lnTo>
                <a:lnTo>
                  <a:pt x="4276" y="1257"/>
                </a:lnTo>
                <a:lnTo>
                  <a:pt x="4271" y="1257"/>
                </a:lnTo>
                <a:lnTo>
                  <a:pt x="4266" y="1242"/>
                </a:lnTo>
                <a:lnTo>
                  <a:pt x="4266" y="1247"/>
                </a:lnTo>
                <a:lnTo>
                  <a:pt x="4260" y="1190"/>
                </a:lnTo>
                <a:lnTo>
                  <a:pt x="4255" y="1195"/>
                </a:lnTo>
                <a:lnTo>
                  <a:pt x="4255" y="1211"/>
                </a:lnTo>
                <a:lnTo>
                  <a:pt x="4250" y="1190"/>
                </a:lnTo>
                <a:lnTo>
                  <a:pt x="4250" y="1174"/>
                </a:lnTo>
                <a:lnTo>
                  <a:pt x="4245" y="1143"/>
                </a:lnTo>
                <a:lnTo>
                  <a:pt x="4245" y="1138"/>
                </a:lnTo>
                <a:lnTo>
                  <a:pt x="4245" y="1133"/>
                </a:lnTo>
                <a:lnTo>
                  <a:pt x="4245" y="1128"/>
                </a:lnTo>
                <a:lnTo>
                  <a:pt x="4240" y="1117"/>
                </a:lnTo>
                <a:lnTo>
                  <a:pt x="4234" y="1128"/>
                </a:lnTo>
                <a:lnTo>
                  <a:pt x="4229" y="1169"/>
                </a:lnTo>
                <a:lnTo>
                  <a:pt x="4224" y="1205"/>
                </a:lnTo>
                <a:lnTo>
                  <a:pt x="4224" y="1247"/>
                </a:lnTo>
                <a:lnTo>
                  <a:pt x="4229" y="1263"/>
                </a:lnTo>
                <a:lnTo>
                  <a:pt x="4240" y="1226"/>
                </a:lnTo>
                <a:lnTo>
                  <a:pt x="4240" y="1205"/>
                </a:lnTo>
                <a:lnTo>
                  <a:pt x="4245" y="1200"/>
                </a:lnTo>
                <a:lnTo>
                  <a:pt x="4245" y="1221"/>
                </a:lnTo>
                <a:lnTo>
                  <a:pt x="4250" y="1242"/>
                </a:lnTo>
                <a:lnTo>
                  <a:pt x="4250" y="1237"/>
                </a:lnTo>
                <a:lnTo>
                  <a:pt x="4250" y="1242"/>
                </a:lnTo>
                <a:lnTo>
                  <a:pt x="4255" y="1257"/>
                </a:lnTo>
                <a:lnTo>
                  <a:pt x="4245" y="1268"/>
                </a:lnTo>
                <a:lnTo>
                  <a:pt x="4245" y="1273"/>
                </a:lnTo>
                <a:lnTo>
                  <a:pt x="4245" y="1268"/>
                </a:lnTo>
                <a:lnTo>
                  <a:pt x="4245" y="1247"/>
                </a:lnTo>
                <a:lnTo>
                  <a:pt x="4245" y="1237"/>
                </a:lnTo>
                <a:lnTo>
                  <a:pt x="4240" y="1242"/>
                </a:lnTo>
                <a:lnTo>
                  <a:pt x="4234" y="1294"/>
                </a:lnTo>
                <a:lnTo>
                  <a:pt x="4240" y="1315"/>
                </a:lnTo>
                <a:lnTo>
                  <a:pt x="4250" y="1325"/>
                </a:lnTo>
                <a:lnTo>
                  <a:pt x="4260" y="1330"/>
                </a:lnTo>
                <a:lnTo>
                  <a:pt x="4276" y="1330"/>
                </a:lnTo>
                <a:lnTo>
                  <a:pt x="4276" y="1356"/>
                </a:lnTo>
                <a:lnTo>
                  <a:pt x="4271" y="1377"/>
                </a:lnTo>
                <a:lnTo>
                  <a:pt x="4240" y="1341"/>
                </a:lnTo>
                <a:lnTo>
                  <a:pt x="4260" y="1450"/>
                </a:lnTo>
                <a:lnTo>
                  <a:pt x="4276" y="1616"/>
                </a:lnTo>
                <a:lnTo>
                  <a:pt x="4276" y="1673"/>
                </a:lnTo>
                <a:lnTo>
                  <a:pt x="4255" y="1476"/>
                </a:lnTo>
                <a:lnTo>
                  <a:pt x="4234" y="1330"/>
                </a:lnTo>
                <a:lnTo>
                  <a:pt x="4224" y="1315"/>
                </a:lnTo>
                <a:lnTo>
                  <a:pt x="4214" y="1294"/>
                </a:lnTo>
                <a:lnTo>
                  <a:pt x="4203" y="1247"/>
                </a:lnTo>
                <a:lnTo>
                  <a:pt x="4198" y="1226"/>
                </a:lnTo>
                <a:lnTo>
                  <a:pt x="4203" y="1211"/>
                </a:lnTo>
                <a:lnTo>
                  <a:pt x="4208" y="1200"/>
                </a:lnTo>
                <a:lnTo>
                  <a:pt x="4198" y="1159"/>
                </a:lnTo>
                <a:lnTo>
                  <a:pt x="4198" y="1169"/>
                </a:lnTo>
                <a:lnTo>
                  <a:pt x="4193" y="1153"/>
                </a:lnTo>
                <a:lnTo>
                  <a:pt x="4193" y="1128"/>
                </a:lnTo>
                <a:lnTo>
                  <a:pt x="4188" y="1107"/>
                </a:lnTo>
                <a:lnTo>
                  <a:pt x="4182" y="1133"/>
                </a:lnTo>
                <a:lnTo>
                  <a:pt x="4182" y="1159"/>
                </a:lnTo>
                <a:lnTo>
                  <a:pt x="4182" y="1164"/>
                </a:lnTo>
                <a:lnTo>
                  <a:pt x="4177" y="1138"/>
                </a:lnTo>
                <a:lnTo>
                  <a:pt x="4177" y="1143"/>
                </a:lnTo>
                <a:lnTo>
                  <a:pt x="4172" y="1148"/>
                </a:lnTo>
                <a:lnTo>
                  <a:pt x="4177" y="1133"/>
                </a:lnTo>
                <a:lnTo>
                  <a:pt x="4177" y="1128"/>
                </a:lnTo>
                <a:lnTo>
                  <a:pt x="4172" y="1081"/>
                </a:lnTo>
                <a:lnTo>
                  <a:pt x="4167" y="1081"/>
                </a:lnTo>
                <a:lnTo>
                  <a:pt x="4167" y="1076"/>
                </a:lnTo>
                <a:lnTo>
                  <a:pt x="4167" y="1060"/>
                </a:lnTo>
                <a:lnTo>
                  <a:pt x="4162" y="1070"/>
                </a:lnTo>
                <a:lnTo>
                  <a:pt x="4162" y="1044"/>
                </a:lnTo>
                <a:lnTo>
                  <a:pt x="4151" y="1008"/>
                </a:lnTo>
                <a:lnTo>
                  <a:pt x="4156" y="1055"/>
                </a:lnTo>
                <a:lnTo>
                  <a:pt x="4167" y="1143"/>
                </a:lnTo>
                <a:lnTo>
                  <a:pt x="4167" y="1159"/>
                </a:lnTo>
                <a:lnTo>
                  <a:pt x="4167" y="1153"/>
                </a:lnTo>
                <a:lnTo>
                  <a:pt x="4172" y="1174"/>
                </a:lnTo>
                <a:lnTo>
                  <a:pt x="4167" y="1128"/>
                </a:lnTo>
                <a:lnTo>
                  <a:pt x="4182" y="1216"/>
                </a:lnTo>
                <a:lnTo>
                  <a:pt x="4193" y="1309"/>
                </a:lnTo>
                <a:lnTo>
                  <a:pt x="4177" y="1221"/>
                </a:lnTo>
                <a:lnTo>
                  <a:pt x="4177" y="1205"/>
                </a:lnTo>
                <a:lnTo>
                  <a:pt x="4177" y="1216"/>
                </a:lnTo>
                <a:lnTo>
                  <a:pt x="4182" y="1273"/>
                </a:lnTo>
                <a:lnTo>
                  <a:pt x="4188" y="1372"/>
                </a:lnTo>
                <a:lnTo>
                  <a:pt x="4193" y="1387"/>
                </a:lnTo>
                <a:lnTo>
                  <a:pt x="4193" y="1377"/>
                </a:lnTo>
                <a:lnTo>
                  <a:pt x="4188" y="1346"/>
                </a:lnTo>
                <a:lnTo>
                  <a:pt x="4188" y="1315"/>
                </a:lnTo>
                <a:lnTo>
                  <a:pt x="4193" y="1341"/>
                </a:lnTo>
                <a:lnTo>
                  <a:pt x="4193" y="1366"/>
                </a:lnTo>
                <a:lnTo>
                  <a:pt x="4193" y="1356"/>
                </a:lnTo>
                <a:lnTo>
                  <a:pt x="4198" y="1366"/>
                </a:lnTo>
                <a:lnTo>
                  <a:pt x="4198" y="1398"/>
                </a:lnTo>
                <a:lnTo>
                  <a:pt x="4193" y="1366"/>
                </a:lnTo>
                <a:lnTo>
                  <a:pt x="4193" y="1356"/>
                </a:lnTo>
                <a:lnTo>
                  <a:pt x="4193" y="1366"/>
                </a:lnTo>
                <a:lnTo>
                  <a:pt x="4198" y="1429"/>
                </a:lnTo>
                <a:lnTo>
                  <a:pt x="4203" y="1460"/>
                </a:lnTo>
                <a:lnTo>
                  <a:pt x="4208" y="1481"/>
                </a:lnTo>
                <a:lnTo>
                  <a:pt x="4214" y="1481"/>
                </a:lnTo>
                <a:lnTo>
                  <a:pt x="4219" y="1543"/>
                </a:lnTo>
                <a:lnTo>
                  <a:pt x="4198" y="1455"/>
                </a:lnTo>
                <a:lnTo>
                  <a:pt x="4182" y="1366"/>
                </a:lnTo>
                <a:lnTo>
                  <a:pt x="4177" y="1315"/>
                </a:lnTo>
                <a:lnTo>
                  <a:pt x="4177" y="1304"/>
                </a:lnTo>
                <a:lnTo>
                  <a:pt x="4177" y="1283"/>
                </a:lnTo>
                <a:lnTo>
                  <a:pt x="4167" y="1205"/>
                </a:lnTo>
                <a:lnTo>
                  <a:pt x="4172" y="1263"/>
                </a:lnTo>
                <a:lnTo>
                  <a:pt x="4167" y="1247"/>
                </a:lnTo>
                <a:lnTo>
                  <a:pt x="4162" y="1164"/>
                </a:lnTo>
                <a:lnTo>
                  <a:pt x="4162" y="1231"/>
                </a:lnTo>
                <a:lnTo>
                  <a:pt x="4162" y="1216"/>
                </a:lnTo>
                <a:lnTo>
                  <a:pt x="4156" y="1148"/>
                </a:lnTo>
                <a:lnTo>
                  <a:pt x="4156" y="1159"/>
                </a:lnTo>
                <a:lnTo>
                  <a:pt x="4151" y="1148"/>
                </a:lnTo>
                <a:lnTo>
                  <a:pt x="4151" y="1122"/>
                </a:lnTo>
                <a:lnTo>
                  <a:pt x="4151" y="1133"/>
                </a:lnTo>
                <a:lnTo>
                  <a:pt x="4151" y="1138"/>
                </a:lnTo>
                <a:lnTo>
                  <a:pt x="4151" y="1133"/>
                </a:lnTo>
                <a:lnTo>
                  <a:pt x="4141" y="1044"/>
                </a:lnTo>
                <a:lnTo>
                  <a:pt x="4141" y="1039"/>
                </a:lnTo>
                <a:lnTo>
                  <a:pt x="4136" y="1044"/>
                </a:lnTo>
                <a:lnTo>
                  <a:pt x="4136" y="1029"/>
                </a:lnTo>
                <a:lnTo>
                  <a:pt x="4130" y="1013"/>
                </a:lnTo>
                <a:lnTo>
                  <a:pt x="4130" y="977"/>
                </a:lnTo>
                <a:lnTo>
                  <a:pt x="4125" y="956"/>
                </a:lnTo>
                <a:lnTo>
                  <a:pt x="4125" y="946"/>
                </a:lnTo>
                <a:lnTo>
                  <a:pt x="4115" y="920"/>
                </a:lnTo>
                <a:lnTo>
                  <a:pt x="4115" y="966"/>
                </a:lnTo>
                <a:lnTo>
                  <a:pt x="4110" y="909"/>
                </a:lnTo>
                <a:lnTo>
                  <a:pt x="4104" y="904"/>
                </a:lnTo>
                <a:lnTo>
                  <a:pt x="4104" y="920"/>
                </a:lnTo>
                <a:lnTo>
                  <a:pt x="4099" y="899"/>
                </a:lnTo>
                <a:lnTo>
                  <a:pt x="4120" y="1242"/>
                </a:lnTo>
                <a:lnTo>
                  <a:pt x="4094" y="863"/>
                </a:lnTo>
                <a:lnTo>
                  <a:pt x="4094" y="847"/>
                </a:lnTo>
                <a:lnTo>
                  <a:pt x="4094" y="774"/>
                </a:lnTo>
                <a:lnTo>
                  <a:pt x="4099" y="821"/>
                </a:lnTo>
                <a:lnTo>
                  <a:pt x="4099" y="707"/>
                </a:lnTo>
                <a:lnTo>
                  <a:pt x="4115" y="920"/>
                </a:lnTo>
                <a:lnTo>
                  <a:pt x="4125" y="946"/>
                </a:lnTo>
                <a:lnTo>
                  <a:pt x="4120" y="883"/>
                </a:lnTo>
                <a:lnTo>
                  <a:pt x="4115" y="837"/>
                </a:lnTo>
                <a:lnTo>
                  <a:pt x="4120" y="868"/>
                </a:lnTo>
                <a:lnTo>
                  <a:pt x="4125" y="946"/>
                </a:lnTo>
                <a:lnTo>
                  <a:pt x="4130" y="951"/>
                </a:lnTo>
                <a:lnTo>
                  <a:pt x="4110" y="774"/>
                </a:lnTo>
                <a:lnTo>
                  <a:pt x="4104" y="686"/>
                </a:lnTo>
                <a:lnTo>
                  <a:pt x="4110" y="759"/>
                </a:lnTo>
                <a:lnTo>
                  <a:pt x="4115" y="769"/>
                </a:lnTo>
                <a:lnTo>
                  <a:pt x="4110" y="738"/>
                </a:lnTo>
                <a:lnTo>
                  <a:pt x="4099" y="603"/>
                </a:lnTo>
                <a:lnTo>
                  <a:pt x="4099" y="598"/>
                </a:lnTo>
                <a:lnTo>
                  <a:pt x="4104" y="608"/>
                </a:lnTo>
                <a:lnTo>
                  <a:pt x="4104" y="634"/>
                </a:lnTo>
                <a:lnTo>
                  <a:pt x="4110" y="650"/>
                </a:lnTo>
                <a:lnTo>
                  <a:pt x="4115" y="722"/>
                </a:lnTo>
                <a:lnTo>
                  <a:pt x="4115" y="743"/>
                </a:lnTo>
                <a:lnTo>
                  <a:pt x="4115" y="738"/>
                </a:lnTo>
                <a:lnTo>
                  <a:pt x="4115" y="712"/>
                </a:lnTo>
                <a:lnTo>
                  <a:pt x="4120" y="774"/>
                </a:lnTo>
                <a:lnTo>
                  <a:pt x="4120" y="816"/>
                </a:lnTo>
                <a:lnTo>
                  <a:pt x="4120" y="831"/>
                </a:lnTo>
                <a:lnTo>
                  <a:pt x="4125" y="826"/>
                </a:lnTo>
                <a:lnTo>
                  <a:pt x="4125" y="821"/>
                </a:lnTo>
                <a:lnTo>
                  <a:pt x="4125" y="826"/>
                </a:lnTo>
                <a:lnTo>
                  <a:pt x="4130" y="873"/>
                </a:lnTo>
                <a:lnTo>
                  <a:pt x="4136" y="935"/>
                </a:lnTo>
                <a:lnTo>
                  <a:pt x="4136" y="946"/>
                </a:lnTo>
                <a:lnTo>
                  <a:pt x="4136" y="935"/>
                </a:lnTo>
                <a:lnTo>
                  <a:pt x="4136" y="909"/>
                </a:lnTo>
                <a:lnTo>
                  <a:pt x="4130" y="831"/>
                </a:lnTo>
                <a:lnTo>
                  <a:pt x="4130" y="816"/>
                </a:lnTo>
                <a:lnTo>
                  <a:pt x="4141" y="883"/>
                </a:lnTo>
                <a:lnTo>
                  <a:pt x="4141" y="889"/>
                </a:lnTo>
                <a:lnTo>
                  <a:pt x="4141" y="883"/>
                </a:lnTo>
                <a:lnTo>
                  <a:pt x="4136" y="878"/>
                </a:lnTo>
                <a:lnTo>
                  <a:pt x="4141" y="925"/>
                </a:lnTo>
                <a:lnTo>
                  <a:pt x="4146" y="920"/>
                </a:lnTo>
                <a:lnTo>
                  <a:pt x="4141" y="878"/>
                </a:lnTo>
                <a:lnTo>
                  <a:pt x="4146" y="842"/>
                </a:lnTo>
                <a:lnTo>
                  <a:pt x="4146" y="837"/>
                </a:lnTo>
                <a:lnTo>
                  <a:pt x="4146" y="847"/>
                </a:lnTo>
                <a:lnTo>
                  <a:pt x="4151" y="863"/>
                </a:lnTo>
                <a:lnTo>
                  <a:pt x="4156" y="920"/>
                </a:lnTo>
                <a:lnTo>
                  <a:pt x="4156" y="935"/>
                </a:lnTo>
                <a:lnTo>
                  <a:pt x="4162" y="920"/>
                </a:lnTo>
                <a:lnTo>
                  <a:pt x="4162" y="873"/>
                </a:lnTo>
                <a:lnTo>
                  <a:pt x="4162" y="785"/>
                </a:lnTo>
                <a:lnTo>
                  <a:pt x="4167" y="722"/>
                </a:lnTo>
                <a:lnTo>
                  <a:pt x="4167" y="712"/>
                </a:lnTo>
                <a:lnTo>
                  <a:pt x="4172" y="722"/>
                </a:lnTo>
                <a:lnTo>
                  <a:pt x="4177" y="774"/>
                </a:lnTo>
                <a:lnTo>
                  <a:pt x="4177" y="779"/>
                </a:lnTo>
                <a:lnTo>
                  <a:pt x="4182" y="769"/>
                </a:lnTo>
                <a:lnTo>
                  <a:pt x="4193" y="696"/>
                </a:lnTo>
                <a:lnTo>
                  <a:pt x="4172" y="655"/>
                </a:lnTo>
                <a:lnTo>
                  <a:pt x="4172" y="644"/>
                </a:lnTo>
                <a:lnTo>
                  <a:pt x="4177" y="634"/>
                </a:lnTo>
                <a:lnTo>
                  <a:pt x="4193" y="634"/>
                </a:lnTo>
                <a:lnTo>
                  <a:pt x="4208" y="639"/>
                </a:lnTo>
                <a:lnTo>
                  <a:pt x="4224" y="639"/>
                </a:lnTo>
                <a:lnTo>
                  <a:pt x="4224" y="644"/>
                </a:lnTo>
                <a:lnTo>
                  <a:pt x="4240" y="655"/>
                </a:lnTo>
                <a:lnTo>
                  <a:pt x="4245" y="660"/>
                </a:lnTo>
                <a:lnTo>
                  <a:pt x="4229" y="686"/>
                </a:lnTo>
                <a:lnTo>
                  <a:pt x="4208" y="707"/>
                </a:lnTo>
                <a:lnTo>
                  <a:pt x="4198" y="696"/>
                </a:lnTo>
                <a:lnTo>
                  <a:pt x="4198" y="743"/>
                </a:lnTo>
                <a:lnTo>
                  <a:pt x="4198" y="764"/>
                </a:lnTo>
                <a:lnTo>
                  <a:pt x="4203" y="753"/>
                </a:lnTo>
                <a:lnTo>
                  <a:pt x="4208" y="733"/>
                </a:lnTo>
                <a:lnTo>
                  <a:pt x="4214" y="753"/>
                </a:lnTo>
                <a:lnTo>
                  <a:pt x="4203" y="779"/>
                </a:lnTo>
                <a:lnTo>
                  <a:pt x="4182" y="816"/>
                </a:lnTo>
                <a:lnTo>
                  <a:pt x="4182" y="831"/>
                </a:lnTo>
                <a:lnTo>
                  <a:pt x="4188" y="826"/>
                </a:lnTo>
                <a:lnTo>
                  <a:pt x="4198" y="821"/>
                </a:lnTo>
                <a:lnTo>
                  <a:pt x="4203" y="821"/>
                </a:lnTo>
                <a:lnTo>
                  <a:pt x="4203" y="826"/>
                </a:lnTo>
                <a:lnTo>
                  <a:pt x="4198" y="842"/>
                </a:lnTo>
                <a:lnTo>
                  <a:pt x="4193" y="863"/>
                </a:lnTo>
                <a:lnTo>
                  <a:pt x="4188" y="878"/>
                </a:lnTo>
                <a:lnTo>
                  <a:pt x="4193" y="904"/>
                </a:lnTo>
                <a:lnTo>
                  <a:pt x="4193" y="915"/>
                </a:lnTo>
                <a:lnTo>
                  <a:pt x="4198" y="904"/>
                </a:lnTo>
                <a:lnTo>
                  <a:pt x="4203" y="889"/>
                </a:lnTo>
                <a:lnTo>
                  <a:pt x="4214" y="826"/>
                </a:lnTo>
                <a:lnTo>
                  <a:pt x="4224" y="816"/>
                </a:lnTo>
                <a:lnTo>
                  <a:pt x="4234" y="863"/>
                </a:lnTo>
                <a:lnTo>
                  <a:pt x="4234" y="868"/>
                </a:lnTo>
                <a:lnTo>
                  <a:pt x="4229" y="868"/>
                </a:lnTo>
                <a:lnTo>
                  <a:pt x="4224" y="863"/>
                </a:lnTo>
                <a:lnTo>
                  <a:pt x="4219" y="863"/>
                </a:lnTo>
                <a:lnTo>
                  <a:pt x="4214" y="920"/>
                </a:lnTo>
                <a:lnTo>
                  <a:pt x="4234" y="909"/>
                </a:lnTo>
                <a:lnTo>
                  <a:pt x="4234" y="904"/>
                </a:lnTo>
                <a:lnTo>
                  <a:pt x="4234" y="909"/>
                </a:lnTo>
                <a:lnTo>
                  <a:pt x="4266" y="894"/>
                </a:lnTo>
                <a:lnTo>
                  <a:pt x="4286" y="883"/>
                </a:lnTo>
                <a:lnTo>
                  <a:pt x="4292" y="868"/>
                </a:lnTo>
                <a:lnTo>
                  <a:pt x="4286" y="847"/>
                </a:lnTo>
                <a:lnTo>
                  <a:pt x="4271" y="821"/>
                </a:lnTo>
                <a:lnTo>
                  <a:pt x="4281" y="800"/>
                </a:lnTo>
                <a:lnTo>
                  <a:pt x="4281" y="779"/>
                </a:lnTo>
                <a:lnTo>
                  <a:pt x="4281" y="774"/>
                </a:lnTo>
                <a:lnTo>
                  <a:pt x="4286" y="774"/>
                </a:lnTo>
                <a:lnTo>
                  <a:pt x="4302" y="769"/>
                </a:lnTo>
                <a:lnTo>
                  <a:pt x="4312" y="769"/>
                </a:lnTo>
                <a:lnTo>
                  <a:pt x="4323" y="764"/>
                </a:lnTo>
                <a:lnTo>
                  <a:pt x="4317" y="764"/>
                </a:lnTo>
                <a:lnTo>
                  <a:pt x="4307" y="764"/>
                </a:lnTo>
                <a:lnTo>
                  <a:pt x="4276" y="769"/>
                </a:lnTo>
                <a:lnTo>
                  <a:pt x="4271" y="759"/>
                </a:lnTo>
                <a:lnTo>
                  <a:pt x="4297" y="753"/>
                </a:lnTo>
                <a:lnTo>
                  <a:pt x="4271" y="753"/>
                </a:lnTo>
                <a:lnTo>
                  <a:pt x="4260" y="738"/>
                </a:lnTo>
                <a:lnTo>
                  <a:pt x="4250" y="727"/>
                </a:lnTo>
                <a:lnTo>
                  <a:pt x="4260" y="717"/>
                </a:lnTo>
                <a:lnTo>
                  <a:pt x="4271" y="707"/>
                </a:lnTo>
                <a:lnTo>
                  <a:pt x="4266" y="712"/>
                </a:lnTo>
                <a:lnTo>
                  <a:pt x="4240" y="722"/>
                </a:lnTo>
                <a:lnTo>
                  <a:pt x="4234" y="717"/>
                </a:lnTo>
                <a:lnTo>
                  <a:pt x="4245" y="712"/>
                </a:lnTo>
                <a:lnTo>
                  <a:pt x="4255" y="707"/>
                </a:lnTo>
                <a:lnTo>
                  <a:pt x="4260" y="696"/>
                </a:lnTo>
                <a:lnTo>
                  <a:pt x="4260" y="691"/>
                </a:lnTo>
                <a:lnTo>
                  <a:pt x="4250" y="696"/>
                </a:lnTo>
                <a:lnTo>
                  <a:pt x="4234" y="707"/>
                </a:lnTo>
                <a:lnTo>
                  <a:pt x="4229" y="707"/>
                </a:lnTo>
                <a:lnTo>
                  <a:pt x="4234" y="691"/>
                </a:lnTo>
                <a:lnTo>
                  <a:pt x="4250" y="660"/>
                </a:lnTo>
                <a:lnTo>
                  <a:pt x="4271" y="670"/>
                </a:lnTo>
                <a:lnTo>
                  <a:pt x="4276" y="670"/>
                </a:lnTo>
                <a:lnTo>
                  <a:pt x="4276" y="681"/>
                </a:lnTo>
                <a:lnTo>
                  <a:pt x="4276" y="696"/>
                </a:lnTo>
                <a:lnTo>
                  <a:pt x="4281" y="707"/>
                </a:lnTo>
                <a:lnTo>
                  <a:pt x="4286" y="717"/>
                </a:lnTo>
                <a:lnTo>
                  <a:pt x="4307" y="722"/>
                </a:lnTo>
                <a:lnTo>
                  <a:pt x="4317" y="733"/>
                </a:lnTo>
                <a:lnTo>
                  <a:pt x="4323" y="733"/>
                </a:lnTo>
                <a:lnTo>
                  <a:pt x="4312" y="722"/>
                </a:lnTo>
                <a:lnTo>
                  <a:pt x="4354" y="722"/>
                </a:lnTo>
                <a:lnTo>
                  <a:pt x="4333" y="733"/>
                </a:lnTo>
                <a:lnTo>
                  <a:pt x="4323" y="733"/>
                </a:lnTo>
                <a:lnTo>
                  <a:pt x="4338" y="774"/>
                </a:lnTo>
                <a:lnTo>
                  <a:pt x="4343" y="800"/>
                </a:lnTo>
                <a:lnTo>
                  <a:pt x="4343" y="842"/>
                </a:lnTo>
                <a:lnTo>
                  <a:pt x="4343" y="909"/>
                </a:lnTo>
                <a:lnTo>
                  <a:pt x="4343" y="966"/>
                </a:lnTo>
                <a:lnTo>
                  <a:pt x="4343" y="982"/>
                </a:lnTo>
                <a:lnTo>
                  <a:pt x="4349" y="992"/>
                </a:lnTo>
                <a:lnTo>
                  <a:pt x="4359" y="1003"/>
                </a:lnTo>
                <a:lnTo>
                  <a:pt x="4375" y="1008"/>
                </a:lnTo>
                <a:lnTo>
                  <a:pt x="4395" y="1018"/>
                </a:lnTo>
                <a:lnTo>
                  <a:pt x="4395" y="587"/>
                </a:lnTo>
                <a:lnTo>
                  <a:pt x="4380" y="577"/>
                </a:lnTo>
                <a:lnTo>
                  <a:pt x="4364" y="556"/>
                </a:lnTo>
                <a:lnTo>
                  <a:pt x="4364" y="535"/>
                </a:lnTo>
                <a:lnTo>
                  <a:pt x="4369" y="515"/>
                </a:lnTo>
                <a:lnTo>
                  <a:pt x="2276" y="2364"/>
                </a:lnTo>
                <a:lnTo>
                  <a:pt x="3964" y="151"/>
                </a:lnTo>
                <a:lnTo>
                  <a:pt x="3964" y="146"/>
                </a:lnTo>
                <a:lnTo>
                  <a:pt x="3969" y="146"/>
                </a:lnTo>
                <a:lnTo>
                  <a:pt x="3964" y="151"/>
                </a:lnTo>
                <a:lnTo>
                  <a:pt x="2276" y="2364"/>
                </a:lnTo>
                <a:lnTo>
                  <a:pt x="3164" y="733"/>
                </a:lnTo>
                <a:lnTo>
                  <a:pt x="3133" y="743"/>
                </a:lnTo>
                <a:lnTo>
                  <a:pt x="3112" y="748"/>
                </a:lnTo>
                <a:lnTo>
                  <a:pt x="3091" y="753"/>
                </a:lnTo>
                <a:lnTo>
                  <a:pt x="3065" y="759"/>
                </a:lnTo>
                <a:lnTo>
                  <a:pt x="3055" y="722"/>
                </a:lnTo>
                <a:lnTo>
                  <a:pt x="3081" y="707"/>
                </a:lnTo>
                <a:lnTo>
                  <a:pt x="3097" y="702"/>
                </a:lnTo>
                <a:lnTo>
                  <a:pt x="3117" y="702"/>
                </a:lnTo>
                <a:lnTo>
                  <a:pt x="3133" y="702"/>
                </a:lnTo>
                <a:lnTo>
                  <a:pt x="3149" y="702"/>
                </a:lnTo>
                <a:lnTo>
                  <a:pt x="3175" y="686"/>
                </a:lnTo>
                <a:lnTo>
                  <a:pt x="3195" y="686"/>
                </a:lnTo>
                <a:lnTo>
                  <a:pt x="3211" y="691"/>
                </a:lnTo>
                <a:lnTo>
                  <a:pt x="3226" y="702"/>
                </a:lnTo>
                <a:lnTo>
                  <a:pt x="3232" y="717"/>
                </a:lnTo>
                <a:lnTo>
                  <a:pt x="3211" y="722"/>
                </a:lnTo>
                <a:lnTo>
                  <a:pt x="3200" y="722"/>
                </a:lnTo>
                <a:lnTo>
                  <a:pt x="3195" y="727"/>
                </a:lnTo>
                <a:lnTo>
                  <a:pt x="3159" y="738"/>
                </a:lnTo>
                <a:lnTo>
                  <a:pt x="3143" y="743"/>
                </a:lnTo>
                <a:lnTo>
                  <a:pt x="3149" y="738"/>
                </a:lnTo>
                <a:lnTo>
                  <a:pt x="3164" y="733"/>
                </a:lnTo>
                <a:lnTo>
                  <a:pt x="2276" y="2364"/>
                </a:lnTo>
                <a:lnTo>
                  <a:pt x="3226" y="733"/>
                </a:lnTo>
                <a:lnTo>
                  <a:pt x="3216" y="738"/>
                </a:lnTo>
                <a:lnTo>
                  <a:pt x="3200" y="738"/>
                </a:lnTo>
                <a:lnTo>
                  <a:pt x="3185" y="738"/>
                </a:lnTo>
                <a:lnTo>
                  <a:pt x="3175" y="743"/>
                </a:lnTo>
                <a:lnTo>
                  <a:pt x="3159" y="748"/>
                </a:lnTo>
                <a:lnTo>
                  <a:pt x="3159" y="743"/>
                </a:lnTo>
                <a:lnTo>
                  <a:pt x="3169" y="738"/>
                </a:lnTo>
                <a:lnTo>
                  <a:pt x="3237" y="722"/>
                </a:lnTo>
                <a:lnTo>
                  <a:pt x="3237" y="727"/>
                </a:lnTo>
                <a:lnTo>
                  <a:pt x="3237" y="733"/>
                </a:lnTo>
                <a:lnTo>
                  <a:pt x="3226" y="733"/>
                </a:lnTo>
                <a:lnTo>
                  <a:pt x="2276" y="2364"/>
                </a:lnTo>
                <a:lnTo>
                  <a:pt x="3330" y="779"/>
                </a:lnTo>
                <a:lnTo>
                  <a:pt x="3315" y="769"/>
                </a:lnTo>
                <a:lnTo>
                  <a:pt x="3330" y="774"/>
                </a:lnTo>
                <a:lnTo>
                  <a:pt x="3330" y="779"/>
                </a:lnTo>
                <a:lnTo>
                  <a:pt x="2276" y="2364"/>
                </a:lnTo>
                <a:lnTo>
                  <a:pt x="3258" y="1086"/>
                </a:lnTo>
                <a:lnTo>
                  <a:pt x="3325" y="1065"/>
                </a:lnTo>
                <a:lnTo>
                  <a:pt x="3330" y="1070"/>
                </a:lnTo>
                <a:lnTo>
                  <a:pt x="3258" y="1086"/>
                </a:lnTo>
                <a:lnTo>
                  <a:pt x="2276" y="2364"/>
                </a:lnTo>
                <a:lnTo>
                  <a:pt x="3330" y="1044"/>
                </a:lnTo>
                <a:lnTo>
                  <a:pt x="3299" y="1050"/>
                </a:lnTo>
                <a:lnTo>
                  <a:pt x="3232" y="1065"/>
                </a:lnTo>
                <a:lnTo>
                  <a:pt x="3175" y="1070"/>
                </a:lnTo>
                <a:lnTo>
                  <a:pt x="3154" y="1070"/>
                </a:lnTo>
                <a:lnTo>
                  <a:pt x="3143" y="1065"/>
                </a:lnTo>
                <a:lnTo>
                  <a:pt x="3138" y="1060"/>
                </a:lnTo>
                <a:lnTo>
                  <a:pt x="3138" y="1050"/>
                </a:lnTo>
                <a:lnTo>
                  <a:pt x="3154" y="1055"/>
                </a:lnTo>
                <a:lnTo>
                  <a:pt x="3185" y="1055"/>
                </a:lnTo>
                <a:lnTo>
                  <a:pt x="3247" y="1044"/>
                </a:lnTo>
                <a:lnTo>
                  <a:pt x="3346" y="1018"/>
                </a:lnTo>
                <a:lnTo>
                  <a:pt x="3330" y="1044"/>
                </a:lnTo>
                <a:lnTo>
                  <a:pt x="2276" y="2364"/>
                </a:lnTo>
                <a:lnTo>
                  <a:pt x="3367" y="1055"/>
                </a:lnTo>
                <a:lnTo>
                  <a:pt x="3367" y="1044"/>
                </a:lnTo>
                <a:lnTo>
                  <a:pt x="3377" y="1039"/>
                </a:lnTo>
                <a:lnTo>
                  <a:pt x="3382" y="1055"/>
                </a:lnTo>
                <a:lnTo>
                  <a:pt x="3367" y="1055"/>
                </a:lnTo>
                <a:lnTo>
                  <a:pt x="2276" y="2364"/>
                </a:lnTo>
                <a:lnTo>
                  <a:pt x="286" y="2941"/>
                </a:lnTo>
                <a:lnTo>
                  <a:pt x="286" y="2956"/>
                </a:lnTo>
                <a:lnTo>
                  <a:pt x="281" y="2967"/>
                </a:lnTo>
                <a:lnTo>
                  <a:pt x="286" y="2941"/>
                </a:lnTo>
                <a:lnTo>
                  <a:pt x="2276" y="2364"/>
                </a:lnTo>
                <a:lnTo>
                  <a:pt x="286" y="3018"/>
                </a:lnTo>
                <a:lnTo>
                  <a:pt x="281" y="2987"/>
                </a:lnTo>
                <a:lnTo>
                  <a:pt x="281" y="2982"/>
                </a:lnTo>
                <a:lnTo>
                  <a:pt x="281" y="2987"/>
                </a:lnTo>
                <a:lnTo>
                  <a:pt x="286" y="3003"/>
                </a:lnTo>
                <a:lnTo>
                  <a:pt x="286" y="3008"/>
                </a:lnTo>
                <a:lnTo>
                  <a:pt x="286" y="3018"/>
                </a:lnTo>
                <a:lnTo>
                  <a:pt x="2276" y="2364"/>
                </a:lnTo>
                <a:lnTo>
                  <a:pt x="286" y="2805"/>
                </a:lnTo>
                <a:lnTo>
                  <a:pt x="286" y="2795"/>
                </a:lnTo>
                <a:lnTo>
                  <a:pt x="291" y="2811"/>
                </a:lnTo>
                <a:lnTo>
                  <a:pt x="286" y="2805"/>
                </a:lnTo>
                <a:lnTo>
                  <a:pt x="2276" y="2364"/>
                </a:lnTo>
                <a:lnTo>
                  <a:pt x="291" y="2842"/>
                </a:lnTo>
                <a:lnTo>
                  <a:pt x="291" y="2831"/>
                </a:lnTo>
                <a:lnTo>
                  <a:pt x="291" y="2811"/>
                </a:lnTo>
                <a:lnTo>
                  <a:pt x="291" y="2842"/>
                </a:lnTo>
                <a:lnTo>
                  <a:pt x="2276" y="2364"/>
                </a:lnTo>
                <a:lnTo>
                  <a:pt x="302" y="2863"/>
                </a:lnTo>
                <a:lnTo>
                  <a:pt x="302" y="2852"/>
                </a:lnTo>
                <a:lnTo>
                  <a:pt x="307" y="2852"/>
                </a:lnTo>
                <a:lnTo>
                  <a:pt x="307" y="2842"/>
                </a:lnTo>
                <a:lnTo>
                  <a:pt x="307" y="2852"/>
                </a:lnTo>
                <a:lnTo>
                  <a:pt x="302" y="2863"/>
                </a:lnTo>
                <a:lnTo>
                  <a:pt x="2276" y="2364"/>
                </a:lnTo>
                <a:lnTo>
                  <a:pt x="317" y="2889"/>
                </a:lnTo>
                <a:lnTo>
                  <a:pt x="307" y="2925"/>
                </a:lnTo>
                <a:lnTo>
                  <a:pt x="317" y="2894"/>
                </a:lnTo>
                <a:lnTo>
                  <a:pt x="307" y="2894"/>
                </a:lnTo>
                <a:lnTo>
                  <a:pt x="317" y="2889"/>
                </a:lnTo>
                <a:lnTo>
                  <a:pt x="2276" y="2364"/>
                </a:lnTo>
                <a:lnTo>
                  <a:pt x="317" y="2613"/>
                </a:lnTo>
                <a:lnTo>
                  <a:pt x="307" y="2613"/>
                </a:lnTo>
                <a:lnTo>
                  <a:pt x="307" y="2618"/>
                </a:lnTo>
                <a:lnTo>
                  <a:pt x="307" y="2613"/>
                </a:lnTo>
                <a:lnTo>
                  <a:pt x="307" y="2593"/>
                </a:lnTo>
                <a:lnTo>
                  <a:pt x="302" y="2608"/>
                </a:lnTo>
                <a:lnTo>
                  <a:pt x="302" y="2593"/>
                </a:lnTo>
                <a:lnTo>
                  <a:pt x="307" y="2577"/>
                </a:lnTo>
                <a:lnTo>
                  <a:pt x="307" y="2567"/>
                </a:lnTo>
                <a:lnTo>
                  <a:pt x="296" y="2567"/>
                </a:lnTo>
                <a:lnTo>
                  <a:pt x="302" y="2551"/>
                </a:lnTo>
                <a:lnTo>
                  <a:pt x="307" y="2546"/>
                </a:lnTo>
                <a:lnTo>
                  <a:pt x="317" y="2613"/>
                </a:lnTo>
                <a:lnTo>
                  <a:pt x="317" y="2618"/>
                </a:lnTo>
                <a:lnTo>
                  <a:pt x="317" y="2613"/>
                </a:lnTo>
                <a:lnTo>
                  <a:pt x="2276" y="2364"/>
                </a:lnTo>
                <a:lnTo>
                  <a:pt x="2884" y="2655"/>
                </a:lnTo>
                <a:lnTo>
                  <a:pt x="2868" y="2660"/>
                </a:lnTo>
                <a:lnTo>
                  <a:pt x="2868" y="2650"/>
                </a:lnTo>
                <a:lnTo>
                  <a:pt x="2873" y="2644"/>
                </a:lnTo>
                <a:lnTo>
                  <a:pt x="2878" y="2639"/>
                </a:lnTo>
                <a:lnTo>
                  <a:pt x="2884" y="2655"/>
                </a:lnTo>
                <a:lnTo>
                  <a:pt x="2276" y="2364"/>
                </a:lnTo>
                <a:lnTo>
                  <a:pt x="3372" y="1657"/>
                </a:lnTo>
                <a:lnTo>
                  <a:pt x="3377" y="1652"/>
                </a:lnTo>
                <a:lnTo>
                  <a:pt x="3388" y="1694"/>
                </a:lnTo>
                <a:lnTo>
                  <a:pt x="3372" y="1657"/>
                </a:lnTo>
                <a:lnTo>
                  <a:pt x="2276" y="2364"/>
                </a:lnTo>
                <a:lnTo>
                  <a:pt x="3476" y="1657"/>
                </a:lnTo>
                <a:lnTo>
                  <a:pt x="3476" y="1642"/>
                </a:lnTo>
                <a:lnTo>
                  <a:pt x="3486" y="1657"/>
                </a:lnTo>
                <a:lnTo>
                  <a:pt x="3476" y="1657"/>
                </a:lnTo>
                <a:lnTo>
                  <a:pt x="2276" y="2364"/>
                </a:lnTo>
                <a:lnTo>
                  <a:pt x="3486" y="1704"/>
                </a:lnTo>
                <a:lnTo>
                  <a:pt x="3481" y="1683"/>
                </a:lnTo>
                <a:lnTo>
                  <a:pt x="3486" y="1694"/>
                </a:lnTo>
                <a:lnTo>
                  <a:pt x="3486" y="1704"/>
                </a:lnTo>
                <a:lnTo>
                  <a:pt x="2276" y="2364"/>
                </a:lnTo>
                <a:lnTo>
                  <a:pt x="3517" y="1112"/>
                </a:lnTo>
                <a:lnTo>
                  <a:pt x="3523" y="1102"/>
                </a:lnTo>
                <a:lnTo>
                  <a:pt x="3528" y="1117"/>
                </a:lnTo>
                <a:lnTo>
                  <a:pt x="3528" y="1122"/>
                </a:lnTo>
                <a:lnTo>
                  <a:pt x="3533" y="1148"/>
                </a:lnTo>
                <a:lnTo>
                  <a:pt x="3517" y="1128"/>
                </a:lnTo>
                <a:lnTo>
                  <a:pt x="3517" y="1122"/>
                </a:lnTo>
                <a:lnTo>
                  <a:pt x="3517" y="1112"/>
                </a:lnTo>
                <a:lnTo>
                  <a:pt x="2276" y="2364"/>
                </a:lnTo>
                <a:lnTo>
                  <a:pt x="3533" y="1491"/>
                </a:lnTo>
                <a:lnTo>
                  <a:pt x="3528" y="1502"/>
                </a:lnTo>
                <a:lnTo>
                  <a:pt x="3523" y="1470"/>
                </a:lnTo>
                <a:lnTo>
                  <a:pt x="3533" y="1486"/>
                </a:lnTo>
                <a:lnTo>
                  <a:pt x="3533" y="1491"/>
                </a:lnTo>
                <a:lnTo>
                  <a:pt x="3533" y="1486"/>
                </a:lnTo>
                <a:lnTo>
                  <a:pt x="3533" y="1491"/>
                </a:lnTo>
                <a:lnTo>
                  <a:pt x="2276" y="2364"/>
                </a:lnTo>
                <a:lnTo>
                  <a:pt x="3533" y="1678"/>
                </a:lnTo>
                <a:lnTo>
                  <a:pt x="3528" y="1678"/>
                </a:lnTo>
                <a:lnTo>
                  <a:pt x="3538" y="1626"/>
                </a:lnTo>
                <a:lnTo>
                  <a:pt x="3538" y="1652"/>
                </a:lnTo>
                <a:lnTo>
                  <a:pt x="3538" y="1663"/>
                </a:lnTo>
                <a:lnTo>
                  <a:pt x="3538" y="1673"/>
                </a:lnTo>
                <a:lnTo>
                  <a:pt x="3533" y="1678"/>
                </a:lnTo>
                <a:lnTo>
                  <a:pt x="2276" y="2364"/>
                </a:lnTo>
                <a:lnTo>
                  <a:pt x="3543" y="1470"/>
                </a:lnTo>
                <a:lnTo>
                  <a:pt x="3538" y="1465"/>
                </a:lnTo>
                <a:lnTo>
                  <a:pt x="3538" y="1470"/>
                </a:lnTo>
                <a:lnTo>
                  <a:pt x="3533" y="1444"/>
                </a:lnTo>
                <a:lnTo>
                  <a:pt x="3538" y="1341"/>
                </a:lnTo>
                <a:lnTo>
                  <a:pt x="3543" y="1470"/>
                </a:lnTo>
                <a:lnTo>
                  <a:pt x="2276" y="2364"/>
                </a:lnTo>
                <a:lnTo>
                  <a:pt x="3559" y="1522"/>
                </a:lnTo>
                <a:lnTo>
                  <a:pt x="3549" y="1486"/>
                </a:lnTo>
                <a:lnTo>
                  <a:pt x="3543" y="1335"/>
                </a:lnTo>
                <a:lnTo>
                  <a:pt x="3538" y="1263"/>
                </a:lnTo>
                <a:lnTo>
                  <a:pt x="3528" y="1185"/>
                </a:lnTo>
                <a:lnTo>
                  <a:pt x="3533" y="1179"/>
                </a:lnTo>
                <a:lnTo>
                  <a:pt x="3538" y="1169"/>
                </a:lnTo>
                <a:lnTo>
                  <a:pt x="3549" y="1247"/>
                </a:lnTo>
                <a:lnTo>
                  <a:pt x="3559" y="1330"/>
                </a:lnTo>
                <a:lnTo>
                  <a:pt x="3564" y="1424"/>
                </a:lnTo>
                <a:lnTo>
                  <a:pt x="3559" y="1522"/>
                </a:lnTo>
                <a:lnTo>
                  <a:pt x="2276" y="2364"/>
                </a:lnTo>
                <a:lnTo>
                  <a:pt x="4328" y="2920"/>
                </a:lnTo>
                <a:lnTo>
                  <a:pt x="4338" y="2920"/>
                </a:lnTo>
                <a:lnTo>
                  <a:pt x="4333" y="2925"/>
                </a:lnTo>
                <a:lnTo>
                  <a:pt x="4328" y="2935"/>
                </a:lnTo>
                <a:lnTo>
                  <a:pt x="4317" y="2925"/>
                </a:lnTo>
                <a:lnTo>
                  <a:pt x="4323" y="2920"/>
                </a:lnTo>
                <a:lnTo>
                  <a:pt x="4328" y="2920"/>
                </a:lnTo>
                <a:lnTo>
                  <a:pt x="2276" y="2364"/>
                </a:lnTo>
                <a:lnTo>
                  <a:pt x="4317" y="2915"/>
                </a:lnTo>
                <a:lnTo>
                  <a:pt x="4323" y="2915"/>
                </a:lnTo>
                <a:lnTo>
                  <a:pt x="4323" y="2920"/>
                </a:lnTo>
                <a:lnTo>
                  <a:pt x="4317" y="2925"/>
                </a:lnTo>
                <a:lnTo>
                  <a:pt x="4312" y="2925"/>
                </a:lnTo>
                <a:lnTo>
                  <a:pt x="4317" y="2915"/>
                </a:lnTo>
                <a:lnTo>
                  <a:pt x="2276" y="2364"/>
                </a:lnTo>
                <a:lnTo>
                  <a:pt x="4323" y="2811"/>
                </a:lnTo>
                <a:lnTo>
                  <a:pt x="4317" y="2816"/>
                </a:lnTo>
                <a:lnTo>
                  <a:pt x="4317" y="2805"/>
                </a:lnTo>
                <a:lnTo>
                  <a:pt x="4317" y="2811"/>
                </a:lnTo>
                <a:lnTo>
                  <a:pt x="4323" y="2811"/>
                </a:lnTo>
                <a:lnTo>
                  <a:pt x="2276" y="2364"/>
                </a:lnTo>
                <a:lnTo>
                  <a:pt x="4338" y="1751"/>
                </a:lnTo>
                <a:lnTo>
                  <a:pt x="4338" y="1756"/>
                </a:lnTo>
                <a:lnTo>
                  <a:pt x="4343" y="1772"/>
                </a:lnTo>
                <a:lnTo>
                  <a:pt x="4338" y="1787"/>
                </a:lnTo>
                <a:lnTo>
                  <a:pt x="4349" y="1777"/>
                </a:lnTo>
                <a:lnTo>
                  <a:pt x="4349" y="1782"/>
                </a:lnTo>
                <a:lnTo>
                  <a:pt x="4333" y="1808"/>
                </a:lnTo>
                <a:lnTo>
                  <a:pt x="4328" y="1834"/>
                </a:lnTo>
                <a:lnTo>
                  <a:pt x="4328" y="1839"/>
                </a:lnTo>
                <a:lnTo>
                  <a:pt x="4323" y="1834"/>
                </a:lnTo>
                <a:lnTo>
                  <a:pt x="4328" y="1808"/>
                </a:lnTo>
                <a:lnTo>
                  <a:pt x="4338" y="1787"/>
                </a:lnTo>
                <a:lnTo>
                  <a:pt x="4317" y="1813"/>
                </a:lnTo>
                <a:lnTo>
                  <a:pt x="4307" y="1834"/>
                </a:lnTo>
                <a:lnTo>
                  <a:pt x="4302" y="1829"/>
                </a:lnTo>
                <a:lnTo>
                  <a:pt x="4297" y="1824"/>
                </a:lnTo>
                <a:lnTo>
                  <a:pt x="4302" y="1813"/>
                </a:lnTo>
                <a:lnTo>
                  <a:pt x="4312" y="1787"/>
                </a:lnTo>
                <a:lnTo>
                  <a:pt x="4338" y="1751"/>
                </a:lnTo>
                <a:lnTo>
                  <a:pt x="2276" y="2364"/>
                </a:lnTo>
                <a:lnTo>
                  <a:pt x="4292" y="1948"/>
                </a:lnTo>
                <a:lnTo>
                  <a:pt x="4286" y="1974"/>
                </a:lnTo>
                <a:lnTo>
                  <a:pt x="4281" y="1969"/>
                </a:lnTo>
                <a:lnTo>
                  <a:pt x="4276" y="1969"/>
                </a:lnTo>
                <a:lnTo>
                  <a:pt x="4281" y="1964"/>
                </a:lnTo>
                <a:lnTo>
                  <a:pt x="4292" y="1948"/>
                </a:lnTo>
                <a:lnTo>
                  <a:pt x="2276" y="2364"/>
                </a:lnTo>
                <a:lnTo>
                  <a:pt x="4037" y="2411"/>
                </a:lnTo>
                <a:lnTo>
                  <a:pt x="4047" y="2405"/>
                </a:lnTo>
                <a:lnTo>
                  <a:pt x="4063" y="2395"/>
                </a:lnTo>
                <a:lnTo>
                  <a:pt x="4073" y="2390"/>
                </a:lnTo>
                <a:lnTo>
                  <a:pt x="4079" y="2400"/>
                </a:lnTo>
                <a:lnTo>
                  <a:pt x="4058" y="2411"/>
                </a:lnTo>
                <a:lnTo>
                  <a:pt x="4047" y="2411"/>
                </a:lnTo>
                <a:lnTo>
                  <a:pt x="4037" y="2411"/>
                </a:lnTo>
                <a:lnTo>
                  <a:pt x="2276" y="2364"/>
                </a:lnTo>
                <a:lnTo>
                  <a:pt x="4032" y="2416"/>
                </a:lnTo>
                <a:lnTo>
                  <a:pt x="4047" y="2426"/>
                </a:lnTo>
                <a:lnTo>
                  <a:pt x="4047" y="2431"/>
                </a:lnTo>
                <a:lnTo>
                  <a:pt x="4037" y="2437"/>
                </a:lnTo>
                <a:lnTo>
                  <a:pt x="4053" y="2437"/>
                </a:lnTo>
                <a:lnTo>
                  <a:pt x="4047" y="2442"/>
                </a:lnTo>
                <a:lnTo>
                  <a:pt x="4037" y="2447"/>
                </a:lnTo>
                <a:lnTo>
                  <a:pt x="4053" y="2457"/>
                </a:lnTo>
                <a:lnTo>
                  <a:pt x="4068" y="2437"/>
                </a:lnTo>
                <a:lnTo>
                  <a:pt x="4073" y="2431"/>
                </a:lnTo>
                <a:lnTo>
                  <a:pt x="4068" y="2426"/>
                </a:lnTo>
                <a:lnTo>
                  <a:pt x="4079" y="2426"/>
                </a:lnTo>
                <a:lnTo>
                  <a:pt x="4079" y="2442"/>
                </a:lnTo>
                <a:lnTo>
                  <a:pt x="4073" y="2457"/>
                </a:lnTo>
                <a:lnTo>
                  <a:pt x="4068" y="2463"/>
                </a:lnTo>
                <a:lnTo>
                  <a:pt x="4073" y="2463"/>
                </a:lnTo>
                <a:lnTo>
                  <a:pt x="4068" y="2468"/>
                </a:lnTo>
                <a:lnTo>
                  <a:pt x="4063" y="2478"/>
                </a:lnTo>
                <a:lnTo>
                  <a:pt x="4063" y="2483"/>
                </a:lnTo>
                <a:lnTo>
                  <a:pt x="4053" y="2504"/>
                </a:lnTo>
                <a:lnTo>
                  <a:pt x="4042" y="2504"/>
                </a:lnTo>
                <a:lnTo>
                  <a:pt x="4032" y="2452"/>
                </a:lnTo>
                <a:lnTo>
                  <a:pt x="4032" y="2431"/>
                </a:lnTo>
                <a:lnTo>
                  <a:pt x="4032" y="2416"/>
                </a:lnTo>
                <a:lnTo>
                  <a:pt x="2276" y="2364"/>
                </a:lnTo>
                <a:lnTo>
                  <a:pt x="3891" y="317"/>
                </a:lnTo>
                <a:lnTo>
                  <a:pt x="3860" y="302"/>
                </a:lnTo>
                <a:lnTo>
                  <a:pt x="3886" y="317"/>
                </a:lnTo>
                <a:lnTo>
                  <a:pt x="3876" y="322"/>
                </a:lnTo>
                <a:lnTo>
                  <a:pt x="3845" y="286"/>
                </a:lnTo>
                <a:lnTo>
                  <a:pt x="3803" y="260"/>
                </a:lnTo>
                <a:lnTo>
                  <a:pt x="3741" y="218"/>
                </a:lnTo>
                <a:lnTo>
                  <a:pt x="3746" y="218"/>
                </a:lnTo>
                <a:lnTo>
                  <a:pt x="3746" y="213"/>
                </a:lnTo>
                <a:lnTo>
                  <a:pt x="3762" y="218"/>
                </a:lnTo>
                <a:lnTo>
                  <a:pt x="3772" y="218"/>
                </a:lnTo>
                <a:lnTo>
                  <a:pt x="3824" y="265"/>
                </a:lnTo>
                <a:lnTo>
                  <a:pt x="3829" y="270"/>
                </a:lnTo>
                <a:lnTo>
                  <a:pt x="3871" y="291"/>
                </a:lnTo>
                <a:lnTo>
                  <a:pt x="3902" y="312"/>
                </a:lnTo>
                <a:lnTo>
                  <a:pt x="3891" y="317"/>
                </a:lnTo>
                <a:lnTo>
                  <a:pt x="2276" y="2364"/>
                </a:lnTo>
                <a:lnTo>
                  <a:pt x="3964" y="353"/>
                </a:lnTo>
                <a:lnTo>
                  <a:pt x="3959" y="353"/>
                </a:lnTo>
                <a:lnTo>
                  <a:pt x="3949" y="359"/>
                </a:lnTo>
                <a:lnTo>
                  <a:pt x="3923" y="353"/>
                </a:lnTo>
                <a:lnTo>
                  <a:pt x="3917" y="348"/>
                </a:lnTo>
                <a:lnTo>
                  <a:pt x="3912" y="343"/>
                </a:lnTo>
                <a:lnTo>
                  <a:pt x="3923" y="338"/>
                </a:lnTo>
                <a:lnTo>
                  <a:pt x="3928" y="338"/>
                </a:lnTo>
                <a:lnTo>
                  <a:pt x="3923" y="333"/>
                </a:lnTo>
                <a:lnTo>
                  <a:pt x="3912" y="333"/>
                </a:lnTo>
                <a:lnTo>
                  <a:pt x="3912" y="327"/>
                </a:lnTo>
                <a:lnTo>
                  <a:pt x="3917" y="322"/>
                </a:lnTo>
                <a:lnTo>
                  <a:pt x="3954" y="343"/>
                </a:lnTo>
                <a:lnTo>
                  <a:pt x="3964" y="353"/>
                </a:lnTo>
                <a:lnTo>
                  <a:pt x="2276" y="2364"/>
                </a:lnTo>
                <a:lnTo>
                  <a:pt x="3990" y="327"/>
                </a:lnTo>
                <a:lnTo>
                  <a:pt x="3964" y="322"/>
                </a:lnTo>
                <a:lnTo>
                  <a:pt x="3959" y="322"/>
                </a:lnTo>
                <a:lnTo>
                  <a:pt x="3964" y="327"/>
                </a:lnTo>
                <a:lnTo>
                  <a:pt x="3980" y="338"/>
                </a:lnTo>
                <a:lnTo>
                  <a:pt x="3980" y="343"/>
                </a:lnTo>
                <a:lnTo>
                  <a:pt x="3907" y="312"/>
                </a:lnTo>
                <a:lnTo>
                  <a:pt x="3845" y="270"/>
                </a:lnTo>
                <a:lnTo>
                  <a:pt x="3850" y="270"/>
                </a:lnTo>
                <a:lnTo>
                  <a:pt x="3855" y="270"/>
                </a:lnTo>
                <a:lnTo>
                  <a:pt x="3855" y="265"/>
                </a:lnTo>
                <a:lnTo>
                  <a:pt x="3850" y="265"/>
                </a:lnTo>
                <a:lnTo>
                  <a:pt x="3845" y="265"/>
                </a:lnTo>
                <a:lnTo>
                  <a:pt x="3840" y="260"/>
                </a:lnTo>
                <a:lnTo>
                  <a:pt x="3840" y="265"/>
                </a:lnTo>
                <a:lnTo>
                  <a:pt x="3829" y="260"/>
                </a:lnTo>
                <a:lnTo>
                  <a:pt x="3808" y="244"/>
                </a:lnTo>
                <a:lnTo>
                  <a:pt x="3788" y="234"/>
                </a:lnTo>
                <a:lnTo>
                  <a:pt x="3772" y="224"/>
                </a:lnTo>
                <a:lnTo>
                  <a:pt x="3788" y="229"/>
                </a:lnTo>
                <a:lnTo>
                  <a:pt x="3798" y="229"/>
                </a:lnTo>
                <a:lnTo>
                  <a:pt x="3798" y="224"/>
                </a:lnTo>
                <a:lnTo>
                  <a:pt x="3819" y="234"/>
                </a:lnTo>
                <a:lnTo>
                  <a:pt x="3798" y="224"/>
                </a:lnTo>
                <a:lnTo>
                  <a:pt x="3803" y="218"/>
                </a:lnTo>
                <a:lnTo>
                  <a:pt x="3803" y="213"/>
                </a:lnTo>
                <a:lnTo>
                  <a:pt x="3798" y="213"/>
                </a:lnTo>
                <a:lnTo>
                  <a:pt x="3788" y="218"/>
                </a:lnTo>
                <a:lnTo>
                  <a:pt x="3782" y="218"/>
                </a:lnTo>
                <a:lnTo>
                  <a:pt x="3793" y="218"/>
                </a:lnTo>
                <a:lnTo>
                  <a:pt x="3782" y="213"/>
                </a:lnTo>
                <a:lnTo>
                  <a:pt x="3772" y="213"/>
                </a:lnTo>
                <a:lnTo>
                  <a:pt x="3767" y="213"/>
                </a:lnTo>
                <a:lnTo>
                  <a:pt x="3762" y="213"/>
                </a:lnTo>
                <a:lnTo>
                  <a:pt x="3767" y="213"/>
                </a:lnTo>
                <a:lnTo>
                  <a:pt x="3756" y="208"/>
                </a:lnTo>
                <a:lnTo>
                  <a:pt x="3751" y="208"/>
                </a:lnTo>
                <a:lnTo>
                  <a:pt x="3741" y="203"/>
                </a:lnTo>
                <a:lnTo>
                  <a:pt x="3720" y="198"/>
                </a:lnTo>
                <a:lnTo>
                  <a:pt x="3730" y="177"/>
                </a:lnTo>
                <a:lnTo>
                  <a:pt x="3725" y="172"/>
                </a:lnTo>
                <a:lnTo>
                  <a:pt x="3720" y="172"/>
                </a:lnTo>
                <a:lnTo>
                  <a:pt x="3720" y="177"/>
                </a:lnTo>
                <a:lnTo>
                  <a:pt x="3715" y="182"/>
                </a:lnTo>
                <a:lnTo>
                  <a:pt x="3699" y="177"/>
                </a:lnTo>
                <a:lnTo>
                  <a:pt x="3689" y="172"/>
                </a:lnTo>
                <a:lnTo>
                  <a:pt x="3704" y="161"/>
                </a:lnTo>
                <a:lnTo>
                  <a:pt x="3730" y="172"/>
                </a:lnTo>
                <a:lnTo>
                  <a:pt x="3710" y="156"/>
                </a:lnTo>
                <a:lnTo>
                  <a:pt x="3725" y="146"/>
                </a:lnTo>
                <a:lnTo>
                  <a:pt x="3814" y="208"/>
                </a:lnTo>
                <a:lnTo>
                  <a:pt x="3814" y="203"/>
                </a:lnTo>
                <a:lnTo>
                  <a:pt x="3793" y="187"/>
                </a:lnTo>
                <a:lnTo>
                  <a:pt x="3767" y="166"/>
                </a:lnTo>
                <a:lnTo>
                  <a:pt x="3741" y="135"/>
                </a:lnTo>
                <a:lnTo>
                  <a:pt x="3741" y="130"/>
                </a:lnTo>
                <a:lnTo>
                  <a:pt x="3741" y="125"/>
                </a:lnTo>
                <a:lnTo>
                  <a:pt x="3741" y="130"/>
                </a:lnTo>
                <a:lnTo>
                  <a:pt x="3736" y="125"/>
                </a:lnTo>
                <a:lnTo>
                  <a:pt x="3736" y="120"/>
                </a:lnTo>
                <a:lnTo>
                  <a:pt x="3736" y="114"/>
                </a:lnTo>
                <a:lnTo>
                  <a:pt x="3730" y="114"/>
                </a:lnTo>
                <a:lnTo>
                  <a:pt x="3730" y="120"/>
                </a:lnTo>
                <a:lnTo>
                  <a:pt x="3730" y="114"/>
                </a:lnTo>
                <a:lnTo>
                  <a:pt x="3710" y="99"/>
                </a:lnTo>
                <a:lnTo>
                  <a:pt x="3710" y="94"/>
                </a:lnTo>
                <a:lnTo>
                  <a:pt x="3715" y="94"/>
                </a:lnTo>
                <a:lnTo>
                  <a:pt x="3710" y="89"/>
                </a:lnTo>
                <a:lnTo>
                  <a:pt x="3704" y="89"/>
                </a:lnTo>
                <a:lnTo>
                  <a:pt x="3694" y="78"/>
                </a:lnTo>
                <a:lnTo>
                  <a:pt x="3689" y="78"/>
                </a:lnTo>
                <a:lnTo>
                  <a:pt x="3694" y="68"/>
                </a:lnTo>
                <a:lnTo>
                  <a:pt x="3741" y="104"/>
                </a:lnTo>
                <a:lnTo>
                  <a:pt x="3834" y="187"/>
                </a:lnTo>
                <a:lnTo>
                  <a:pt x="3876" y="218"/>
                </a:lnTo>
                <a:lnTo>
                  <a:pt x="3923" y="250"/>
                </a:lnTo>
                <a:lnTo>
                  <a:pt x="3975" y="276"/>
                </a:lnTo>
                <a:lnTo>
                  <a:pt x="4021" y="296"/>
                </a:lnTo>
                <a:lnTo>
                  <a:pt x="4006" y="312"/>
                </a:lnTo>
                <a:lnTo>
                  <a:pt x="3990" y="327"/>
                </a:lnTo>
                <a:lnTo>
                  <a:pt x="2276" y="2364"/>
                </a:lnTo>
                <a:lnTo>
                  <a:pt x="4027" y="2556"/>
                </a:lnTo>
                <a:lnTo>
                  <a:pt x="4021" y="2582"/>
                </a:lnTo>
                <a:lnTo>
                  <a:pt x="4021" y="2577"/>
                </a:lnTo>
                <a:lnTo>
                  <a:pt x="4016" y="2567"/>
                </a:lnTo>
                <a:lnTo>
                  <a:pt x="4027" y="2556"/>
                </a:lnTo>
                <a:lnTo>
                  <a:pt x="2276" y="2364"/>
                </a:lnTo>
                <a:lnTo>
                  <a:pt x="4250" y="2857"/>
                </a:lnTo>
                <a:lnTo>
                  <a:pt x="4240" y="2847"/>
                </a:lnTo>
                <a:lnTo>
                  <a:pt x="4240" y="2842"/>
                </a:lnTo>
                <a:lnTo>
                  <a:pt x="4250" y="2826"/>
                </a:lnTo>
                <a:lnTo>
                  <a:pt x="4250" y="2831"/>
                </a:lnTo>
                <a:lnTo>
                  <a:pt x="4255" y="2821"/>
                </a:lnTo>
                <a:lnTo>
                  <a:pt x="4260" y="2826"/>
                </a:lnTo>
                <a:lnTo>
                  <a:pt x="4260" y="2837"/>
                </a:lnTo>
                <a:lnTo>
                  <a:pt x="4250" y="2857"/>
                </a:lnTo>
                <a:lnTo>
                  <a:pt x="2276" y="2364"/>
                </a:lnTo>
                <a:lnTo>
                  <a:pt x="4260" y="2863"/>
                </a:lnTo>
                <a:lnTo>
                  <a:pt x="4266" y="2863"/>
                </a:lnTo>
                <a:lnTo>
                  <a:pt x="4266" y="2868"/>
                </a:lnTo>
                <a:lnTo>
                  <a:pt x="4271" y="2873"/>
                </a:lnTo>
                <a:lnTo>
                  <a:pt x="4266" y="2873"/>
                </a:lnTo>
                <a:lnTo>
                  <a:pt x="4260" y="2863"/>
                </a:lnTo>
                <a:lnTo>
                  <a:pt x="2276" y="2364"/>
                </a:lnTo>
                <a:lnTo>
                  <a:pt x="4271" y="2665"/>
                </a:lnTo>
                <a:lnTo>
                  <a:pt x="4276" y="2665"/>
                </a:lnTo>
                <a:lnTo>
                  <a:pt x="4281" y="2655"/>
                </a:lnTo>
                <a:lnTo>
                  <a:pt x="4281" y="2660"/>
                </a:lnTo>
                <a:lnTo>
                  <a:pt x="4276" y="2665"/>
                </a:lnTo>
                <a:lnTo>
                  <a:pt x="4271" y="2665"/>
                </a:lnTo>
                <a:lnTo>
                  <a:pt x="2276" y="2364"/>
                </a:lnTo>
                <a:lnTo>
                  <a:pt x="4297" y="2915"/>
                </a:lnTo>
                <a:lnTo>
                  <a:pt x="4276" y="2894"/>
                </a:lnTo>
                <a:lnTo>
                  <a:pt x="4281" y="2899"/>
                </a:lnTo>
                <a:lnTo>
                  <a:pt x="4292" y="2889"/>
                </a:lnTo>
                <a:lnTo>
                  <a:pt x="4292" y="2883"/>
                </a:lnTo>
                <a:lnTo>
                  <a:pt x="4276" y="2894"/>
                </a:lnTo>
                <a:lnTo>
                  <a:pt x="4271" y="2878"/>
                </a:lnTo>
                <a:lnTo>
                  <a:pt x="4276" y="2878"/>
                </a:lnTo>
                <a:lnTo>
                  <a:pt x="4281" y="2878"/>
                </a:lnTo>
                <a:lnTo>
                  <a:pt x="4286" y="2873"/>
                </a:lnTo>
                <a:lnTo>
                  <a:pt x="4297" y="2889"/>
                </a:lnTo>
                <a:lnTo>
                  <a:pt x="4297" y="2915"/>
                </a:lnTo>
                <a:lnTo>
                  <a:pt x="2276" y="2364"/>
                </a:lnTo>
                <a:lnTo>
                  <a:pt x="4292" y="2764"/>
                </a:lnTo>
                <a:lnTo>
                  <a:pt x="4286" y="2769"/>
                </a:lnTo>
                <a:lnTo>
                  <a:pt x="4286" y="2764"/>
                </a:lnTo>
                <a:lnTo>
                  <a:pt x="4292" y="2764"/>
                </a:lnTo>
                <a:lnTo>
                  <a:pt x="2276" y="2364"/>
                </a:lnTo>
                <a:lnTo>
                  <a:pt x="4234" y="2509"/>
                </a:lnTo>
                <a:lnTo>
                  <a:pt x="4271" y="2515"/>
                </a:lnTo>
                <a:lnTo>
                  <a:pt x="4292" y="2515"/>
                </a:lnTo>
                <a:lnTo>
                  <a:pt x="4302" y="2515"/>
                </a:lnTo>
                <a:lnTo>
                  <a:pt x="4307" y="2520"/>
                </a:lnTo>
                <a:lnTo>
                  <a:pt x="4323" y="2520"/>
                </a:lnTo>
                <a:lnTo>
                  <a:pt x="4323" y="2535"/>
                </a:lnTo>
                <a:lnTo>
                  <a:pt x="4307" y="2535"/>
                </a:lnTo>
                <a:lnTo>
                  <a:pt x="4286" y="2535"/>
                </a:lnTo>
                <a:lnTo>
                  <a:pt x="4250" y="2535"/>
                </a:lnTo>
                <a:lnTo>
                  <a:pt x="4245" y="2541"/>
                </a:lnTo>
                <a:lnTo>
                  <a:pt x="4240" y="2541"/>
                </a:lnTo>
                <a:lnTo>
                  <a:pt x="4245" y="2530"/>
                </a:lnTo>
                <a:lnTo>
                  <a:pt x="4234" y="2530"/>
                </a:lnTo>
                <a:lnTo>
                  <a:pt x="4234" y="2525"/>
                </a:lnTo>
                <a:lnTo>
                  <a:pt x="4307" y="2520"/>
                </a:lnTo>
                <a:lnTo>
                  <a:pt x="4234" y="2520"/>
                </a:lnTo>
                <a:lnTo>
                  <a:pt x="4234" y="2509"/>
                </a:lnTo>
                <a:lnTo>
                  <a:pt x="2276" y="2364"/>
                </a:lnTo>
                <a:lnTo>
                  <a:pt x="4240" y="2582"/>
                </a:lnTo>
                <a:lnTo>
                  <a:pt x="4250" y="2587"/>
                </a:lnTo>
                <a:lnTo>
                  <a:pt x="4255" y="2593"/>
                </a:lnTo>
                <a:lnTo>
                  <a:pt x="4250" y="2587"/>
                </a:lnTo>
                <a:lnTo>
                  <a:pt x="4240" y="2587"/>
                </a:lnTo>
                <a:lnTo>
                  <a:pt x="4240" y="2582"/>
                </a:lnTo>
                <a:lnTo>
                  <a:pt x="2276" y="2364"/>
                </a:lnTo>
                <a:lnTo>
                  <a:pt x="4234" y="2582"/>
                </a:lnTo>
                <a:lnTo>
                  <a:pt x="4234" y="2587"/>
                </a:lnTo>
                <a:lnTo>
                  <a:pt x="4229" y="2587"/>
                </a:lnTo>
                <a:lnTo>
                  <a:pt x="4234" y="2582"/>
                </a:lnTo>
                <a:lnTo>
                  <a:pt x="2276" y="2364"/>
                </a:lnTo>
                <a:lnTo>
                  <a:pt x="4214" y="2374"/>
                </a:lnTo>
                <a:lnTo>
                  <a:pt x="4214" y="2380"/>
                </a:lnTo>
                <a:lnTo>
                  <a:pt x="4214" y="2385"/>
                </a:lnTo>
                <a:lnTo>
                  <a:pt x="4214" y="2380"/>
                </a:lnTo>
                <a:lnTo>
                  <a:pt x="4208" y="2380"/>
                </a:lnTo>
                <a:lnTo>
                  <a:pt x="4214" y="2374"/>
                </a:lnTo>
                <a:lnTo>
                  <a:pt x="2276" y="2364"/>
                </a:lnTo>
                <a:lnTo>
                  <a:pt x="4156" y="2639"/>
                </a:lnTo>
                <a:lnTo>
                  <a:pt x="4162" y="2644"/>
                </a:lnTo>
                <a:lnTo>
                  <a:pt x="4177" y="2650"/>
                </a:lnTo>
                <a:lnTo>
                  <a:pt x="4188" y="2655"/>
                </a:lnTo>
                <a:lnTo>
                  <a:pt x="4188" y="2650"/>
                </a:lnTo>
                <a:lnTo>
                  <a:pt x="4182" y="2634"/>
                </a:lnTo>
                <a:lnTo>
                  <a:pt x="4193" y="2613"/>
                </a:lnTo>
                <a:lnTo>
                  <a:pt x="4203" y="2603"/>
                </a:lnTo>
                <a:lnTo>
                  <a:pt x="4219" y="2598"/>
                </a:lnTo>
                <a:lnTo>
                  <a:pt x="4224" y="2608"/>
                </a:lnTo>
                <a:lnTo>
                  <a:pt x="4224" y="2618"/>
                </a:lnTo>
                <a:lnTo>
                  <a:pt x="4224" y="2624"/>
                </a:lnTo>
                <a:lnTo>
                  <a:pt x="4229" y="2629"/>
                </a:lnTo>
                <a:lnTo>
                  <a:pt x="4240" y="2629"/>
                </a:lnTo>
                <a:lnTo>
                  <a:pt x="4245" y="2618"/>
                </a:lnTo>
                <a:lnTo>
                  <a:pt x="4250" y="2608"/>
                </a:lnTo>
                <a:lnTo>
                  <a:pt x="4250" y="2603"/>
                </a:lnTo>
                <a:lnTo>
                  <a:pt x="4250" y="2598"/>
                </a:lnTo>
                <a:lnTo>
                  <a:pt x="4250" y="2603"/>
                </a:lnTo>
                <a:lnTo>
                  <a:pt x="4266" y="2582"/>
                </a:lnTo>
                <a:lnTo>
                  <a:pt x="4271" y="2567"/>
                </a:lnTo>
                <a:lnTo>
                  <a:pt x="4271" y="2561"/>
                </a:lnTo>
                <a:lnTo>
                  <a:pt x="4266" y="2561"/>
                </a:lnTo>
                <a:lnTo>
                  <a:pt x="4260" y="2567"/>
                </a:lnTo>
                <a:lnTo>
                  <a:pt x="4250" y="2572"/>
                </a:lnTo>
                <a:lnTo>
                  <a:pt x="4250" y="2567"/>
                </a:lnTo>
                <a:lnTo>
                  <a:pt x="4250" y="2556"/>
                </a:lnTo>
                <a:lnTo>
                  <a:pt x="4245" y="2561"/>
                </a:lnTo>
                <a:lnTo>
                  <a:pt x="4245" y="2551"/>
                </a:lnTo>
                <a:lnTo>
                  <a:pt x="4323" y="2546"/>
                </a:lnTo>
                <a:lnTo>
                  <a:pt x="4312" y="2598"/>
                </a:lnTo>
                <a:lnTo>
                  <a:pt x="4292" y="2644"/>
                </a:lnTo>
                <a:lnTo>
                  <a:pt x="4281" y="2650"/>
                </a:lnTo>
                <a:lnTo>
                  <a:pt x="4286" y="2639"/>
                </a:lnTo>
                <a:lnTo>
                  <a:pt x="4286" y="2634"/>
                </a:lnTo>
                <a:lnTo>
                  <a:pt x="4286" y="2618"/>
                </a:lnTo>
                <a:lnTo>
                  <a:pt x="4281" y="2608"/>
                </a:lnTo>
                <a:lnTo>
                  <a:pt x="4271" y="2608"/>
                </a:lnTo>
                <a:lnTo>
                  <a:pt x="4271" y="2624"/>
                </a:lnTo>
                <a:lnTo>
                  <a:pt x="4276" y="2639"/>
                </a:lnTo>
                <a:lnTo>
                  <a:pt x="4276" y="2650"/>
                </a:lnTo>
                <a:lnTo>
                  <a:pt x="4271" y="2660"/>
                </a:lnTo>
                <a:lnTo>
                  <a:pt x="4260" y="2665"/>
                </a:lnTo>
                <a:lnTo>
                  <a:pt x="4219" y="2650"/>
                </a:lnTo>
                <a:lnTo>
                  <a:pt x="4214" y="2650"/>
                </a:lnTo>
                <a:lnTo>
                  <a:pt x="4208" y="2655"/>
                </a:lnTo>
                <a:lnTo>
                  <a:pt x="4214" y="2665"/>
                </a:lnTo>
                <a:lnTo>
                  <a:pt x="4219" y="2676"/>
                </a:lnTo>
                <a:lnTo>
                  <a:pt x="4219" y="2686"/>
                </a:lnTo>
                <a:lnTo>
                  <a:pt x="4219" y="2696"/>
                </a:lnTo>
                <a:lnTo>
                  <a:pt x="4208" y="2717"/>
                </a:lnTo>
                <a:lnTo>
                  <a:pt x="4203" y="2722"/>
                </a:lnTo>
                <a:lnTo>
                  <a:pt x="4203" y="2717"/>
                </a:lnTo>
                <a:lnTo>
                  <a:pt x="4198" y="2696"/>
                </a:lnTo>
                <a:lnTo>
                  <a:pt x="4193" y="2691"/>
                </a:lnTo>
                <a:lnTo>
                  <a:pt x="4188" y="2696"/>
                </a:lnTo>
                <a:lnTo>
                  <a:pt x="4177" y="2712"/>
                </a:lnTo>
                <a:lnTo>
                  <a:pt x="4177" y="2733"/>
                </a:lnTo>
                <a:lnTo>
                  <a:pt x="4172" y="2759"/>
                </a:lnTo>
                <a:lnTo>
                  <a:pt x="4172" y="2764"/>
                </a:lnTo>
                <a:lnTo>
                  <a:pt x="4177" y="2769"/>
                </a:lnTo>
                <a:lnTo>
                  <a:pt x="4182" y="2780"/>
                </a:lnTo>
                <a:lnTo>
                  <a:pt x="4172" y="2785"/>
                </a:lnTo>
                <a:lnTo>
                  <a:pt x="4162" y="2785"/>
                </a:lnTo>
                <a:lnTo>
                  <a:pt x="4151" y="2785"/>
                </a:lnTo>
                <a:lnTo>
                  <a:pt x="4141" y="2780"/>
                </a:lnTo>
                <a:lnTo>
                  <a:pt x="4130" y="2769"/>
                </a:lnTo>
                <a:lnTo>
                  <a:pt x="4125" y="2774"/>
                </a:lnTo>
                <a:lnTo>
                  <a:pt x="4115" y="2785"/>
                </a:lnTo>
                <a:lnTo>
                  <a:pt x="4104" y="2805"/>
                </a:lnTo>
                <a:lnTo>
                  <a:pt x="4089" y="2826"/>
                </a:lnTo>
                <a:lnTo>
                  <a:pt x="4068" y="2831"/>
                </a:lnTo>
                <a:lnTo>
                  <a:pt x="4058" y="2831"/>
                </a:lnTo>
                <a:lnTo>
                  <a:pt x="4058" y="2826"/>
                </a:lnTo>
                <a:lnTo>
                  <a:pt x="4063" y="2821"/>
                </a:lnTo>
                <a:lnTo>
                  <a:pt x="4073" y="2805"/>
                </a:lnTo>
                <a:lnTo>
                  <a:pt x="4073" y="2790"/>
                </a:lnTo>
                <a:lnTo>
                  <a:pt x="4063" y="2795"/>
                </a:lnTo>
                <a:lnTo>
                  <a:pt x="4053" y="2795"/>
                </a:lnTo>
                <a:lnTo>
                  <a:pt x="4042" y="2790"/>
                </a:lnTo>
                <a:lnTo>
                  <a:pt x="4037" y="2785"/>
                </a:lnTo>
                <a:lnTo>
                  <a:pt x="4037" y="2774"/>
                </a:lnTo>
                <a:lnTo>
                  <a:pt x="4047" y="2764"/>
                </a:lnTo>
                <a:lnTo>
                  <a:pt x="4063" y="2759"/>
                </a:lnTo>
                <a:lnTo>
                  <a:pt x="4099" y="2759"/>
                </a:lnTo>
                <a:lnTo>
                  <a:pt x="4110" y="2759"/>
                </a:lnTo>
                <a:lnTo>
                  <a:pt x="4115" y="2743"/>
                </a:lnTo>
                <a:lnTo>
                  <a:pt x="4110" y="2722"/>
                </a:lnTo>
                <a:lnTo>
                  <a:pt x="4115" y="2702"/>
                </a:lnTo>
                <a:lnTo>
                  <a:pt x="4120" y="2691"/>
                </a:lnTo>
                <a:lnTo>
                  <a:pt x="4115" y="2691"/>
                </a:lnTo>
                <a:lnTo>
                  <a:pt x="4089" y="2722"/>
                </a:lnTo>
                <a:lnTo>
                  <a:pt x="4079" y="2728"/>
                </a:lnTo>
                <a:lnTo>
                  <a:pt x="4073" y="2722"/>
                </a:lnTo>
                <a:lnTo>
                  <a:pt x="4068" y="2722"/>
                </a:lnTo>
                <a:lnTo>
                  <a:pt x="4058" y="2717"/>
                </a:lnTo>
                <a:lnTo>
                  <a:pt x="4063" y="2712"/>
                </a:lnTo>
                <a:lnTo>
                  <a:pt x="4089" y="2696"/>
                </a:lnTo>
                <a:lnTo>
                  <a:pt x="4099" y="2686"/>
                </a:lnTo>
                <a:lnTo>
                  <a:pt x="4099" y="2691"/>
                </a:lnTo>
                <a:lnTo>
                  <a:pt x="4104" y="2691"/>
                </a:lnTo>
                <a:lnTo>
                  <a:pt x="4115" y="2691"/>
                </a:lnTo>
                <a:lnTo>
                  <a:pt x="4141" y="2676"/>
                </a:lnTo>
                <a:lnTo>
                  <a:pt x="4156" y="2665"/>
                </a:lnTo>
                <a:lnTo>
                  <a:pt x="4151" y="2665"/>
                </a:lnTo>
                <a:lnTo>
                  <a:pt x="4063" y="2696"/>
                </a:lnTo>
                <a:lnTo>
                  <a:pt x="4027" y="2707"/>
                </a:lnTo>
                <a:lnTo>
                  <a:pt x="4042" y="2702"/>
                </a:lnTo>
                <a:lnTo>
                  <a:pt x="4047" y="2696"/>
                </a:lnTo>
                <a:lnTo>
                  <a:pt x="4037" y="2696"/>
                </a:lnTo>
                <a:lnTo>
                  <a:pt x="4042" y="2696"/>
                </a:lnTo>
                <a:lnTo>
                  <a:pt x="4068" y="2686"/>
                </a:lnTo>
                <a:lnTo>
                  <a:pt x="4125" y="2665"/>
                </a:lnTo>
                <a:lnTo>
                  <a:pt x="4130" y="2660"/>
                </a:lnTo>
                <a:lnTo>
                  <a:pt x="4136" y="2655"/>
                </a:lnTo>
                <a:lnTo>
                  <a:pt x="4141" y="2639"/>
                </a:lnTo>
                <a:lnTo>
                  <a:pt x="4151" y="2634"/>
                </a:lnTo>
                <a:lnTo>
                  <a:pt x="4151" y="2639"/>
                </a:lnTo>
                <a:lnTo>
                  <a:pt x="4156" y="2639"/>
                </a:lnTo>
                <a:lnTo>
                  <a:pt x="2276" y="2364"/>
                </a:lnTo>
                <a:lnTo>
                  <a:pt x="4146" y="2447"/>
                </a:lnTo>
                <a:lnTo>
                  <a:pt x="4151" y="2447"/>
                </a:lnTo>
                <a:lnTo>
                  <a:pt x="4141" y="2457"/>
                </a:lnTo>
                <a:lnTo>
                  <a:pt x="4146" y="2447"/>
                </a:lnTo>
                <a:lnTo>
                  <a:pt x="2276" y="2364"/>
                </a:lnTo>
                <a:lnTo>
                  <a:pt x="4125" y="2494"/>
                </a:lnTo>
                <a:lnTo>
                  <a:pt x="4130" y="2483"/>
                </a:lnTo>
                <a:lnTo>
                  <a:pt x="4125" y="2483"/>
                </a:lnTo>
                <a:lnTo>
                  <a:pt x="4130" y="2478"/>
                </a:lnTo>
                <a:lnTo>
                  <a:pt x="4136" y="2463"/>
                </a:lnTo>
                <a:lnTo>
                  <a:pt x="4136" y="2473"/>
                </a:lnTo>
                <a:lnTo>
                  <a:pt x="4141" y="2478"/>
                </a:lnTo>
                <a:lnTo>
                  <a:pt x="4146" y="2483"/>
                </a:lnTo>
                <a:lnTo>
                  <a:pt x="4141" y="2494"/>
                </a:lnTo>
                <a:lnTo>
                  <a:pt x="4120" y="2504"/>
                </a:lnTo>
                <a:lnTo>
                  <a:pt x="4125" y="2494"/>
                </a:lnTo>
                <a:lnTo>
                  <a:pt x="2276" y="2364"/>
                </a:lnTo>
                <a:lnTo>
                  <a:pt x="4125" y="2546"/>
                </a:lnTo>
                <a:lnTo>
                  <a:pt x="4125" y="2541"/>
                </a:lnTo>
                <a:lnTo>
                  <a:pt x="4136" y="2541"/>
                </a:lnTo>
                <a:lnTo>
                  <a:pt x="4146" y="2541"/>
                </a:lnTo>
                <a:lnTo>
                  <a:pt x="4151" y="2541"/>
                </a:lnTo>
                <a:lnTo>
                  <a:pt x="4136" y="2551"/>
                </a:lnTo>
                <a:lnTo>
                  <a:pt x="4125" y="2561"/>
                </a:lnTo>
                <a:lnTo>
                  <a:pt x="4115" y="2572"/>
                </a:lnTo>
                <a:lnTo>
                  <a:pt x="4104" y="2582"/>
                </a:lnTo>
                <a:lnTo>
                  <a:pt x="4099" y="2598"/>
                </a:lnTo>
                <a:lnTo>
                  <a:pt x="4058" y="2603"/>
                </a:lnTo>
                <a:lnTo>
                  <a:pt x="4063" y="2598"/>
                </a:lnTo>
                <a:lnTo>
                  <a:pt x="4063" y="2593"/>
                </a:lnTo>
                <a:lnTo>
                  <a:pt x="4047" y="2603"/>
                </a:lnTo>
                <a:lnTo>
                  <a:pt x="4037" y="2603"/>
                </a:lnTo>
                <a:lnTo>
                  <a:pt x="4037" y="2598"/>
                </a:lnTo>
                <a:lnTo>
                  <a:pt x="4037" y="2593"/>
                </a:lnTo>
                <a:lnTo>
                  <a:pt x="4047" y="2567"/>
                </a:lnTo>
                <a:lnTo>
                  <a:pt x="4032" y="2587"/>
                </a:lnTo>
                <a:lnTo>
                  <a:pt x="4032" y="2556"/>
                </a:lnTo>
                <a:lnTo>
                  <a:pt x="4027" y="2551"/>
                </a:lnTo>
                <a:lnTo>
                  <a:pt x="4037" y="2541"/>
                </a:lnTo>
                <a:lnTo>
                  <a:pt x="4047" y="2541"/>
                </a:lnTo>
                <a:lnTo>
                  <a:pt x="4063" y="2561"/>
                </a:lnTo>
                <a:lnTo>
                  <a:pt x="4089" y="2577"/>
                </a:lnTo>
                <a:lnTo>
                  <a:pt x="4104" y="2582"/>
                </a:lnTo>
                <a:lnTo>
                  <a:pt x="4115" y="2572"/>
                </a:lnTo>
                <a:lnTo>
                  <a:pt x="4125" y="2546"/>
                </a:lnTo>
                <a:lnTo>
                  <a:pt x="2276" y="2364"/>
                </a:lnTo>
                <a:lnTo>
                  <a:pt x="83" y="1237"/>
                </a:lnTo>
                <a:lnTo>
                  <a:pt x="89" y="1237"/>
                </a:lnTo>
                <a:lnTo>
                  <a:pt x="89" y="1231"/>
                </a:lnTo>
                <a:lnTo>
                  <a:pt x="83" y="1231"/>
                </a:lnTo>
                <a:lnTo>
                  <a:pt x="78" y="1237"/>
                </a:lnTo>
                <a:lnTo>
                  <a:pt x="83" y="1237"/>
                </a:lnTo>
                <a:lnTo>
                  <a:pt x="2276" y="2364"/>
                </a:lnTo>
                <a:lnTo>
                  <a:pt x="135" y="1299"/>
                </a:lnTo>
                <a:lnTo>
                  <a:pt x="140" y="1299"/>
                </a:lnTo>
                <a:lnTo>
                  <a:pt x="140" y="1294"/>
                </a:lnTo>
                <a:lnTo>
                  <a:pt x="135" y="1294"/>
                </a:lnTo>
                <a:lnTo>
                  <a:pt x="135" y="1299"/>
                </a:lnTo>
                <a:lnTo>
                  <a:pt x="130" y="1299"/>
                </a:lnTo>
                <a:lnTo>
                  <a:pt x="135" y="1299"/>
                </a:lnTo>
                <a:lnTo>
                  <a:pt x="2276" y="2364"/>
                </a:lnTo>
                <a:lnTo>
                  <a:pt x="26" y="1263"/>
                </a:lnTo>
                <a:lnTo>
                  <a:pt x="31" y="1257"/>
                </a:lnTo>
                <a:lnTo>
                  <a:pt x="26" y="1257"/>
                </a:lnTo>
                <a:lnTo>
                  <a:pt x="26" y="1263"/>
                </a:lnTo>
                <a:lnTo>
                  <a:pt x="2276" y="2364"/>
                </a:lnTo>
                <a:lnTo>
                  <a:pt x="140" y="1299"/>
                </a:lnTo>
                <a:lnTo>
                  <a:pt x="140" y="1304"/>
                </a:lnTo>
                <a:lnTo>
                  <a:pt x="146" y="1304"/>
                </a:lnTo>
                <a:lnTo>
                  <a:pt x="146" y="1299"/>
                </a:lnTo>
                <a:lnTo>
                  <a:pt x="146" y="1294"/>
                </a:lnTo>
                <a:lnTo>
                  <a:pt x="140" y="1294"/>
                </a:lnTo>
                <a:lnTo>
                  <a:pt x="140" y="1299"/>
                </a:lnTo>
                <a:lnTo>
                  <a:pt x="2276" y="2364"/>
                </a:lnTo>
                <a:lnTo>
                  <a:pt x="99" y="1263"/>
                </a:lnTo>
                <a:lnTo>
                  <a:pt x="109" y="1263"/>
                </a:lnTo>
                <a:lnTo>
                  <a:pt x="109" y="1257"/>
                </a:lnTo>
                <a:lnTo>
                  <a:pt x="99" y="1263"/>
                </a:lnTo>
                <a:lnTo>
                  <a:pt x="2276" y="2364"/>
                </a:lnTo>
                <a:lnTo>
                  <a:pt x="11" y="1013"/>
                </a:lnTo>
                <a:lnTo>
                  <a:pt x="5" y="1018"/>
                </a:lnTo>
                <a:lnTo>
                  <a:pt x="0" y="1018"/>
                </a:lnTo>
                <a:lnTo>
                  <a:pt x="5" y="1018"/>
                </a:lnTo>
                <a:lnTo>
                  <a:pt x="11" y="1013"/>
                </a:lnTo>
                <a:lnTo>
                  <a:pt x="2276" y="2364"/>
                </a:lnTo>
                <a:lnTo>
                  <a:pt x="0" y="915"/>
                </a:lnTo>
                <a:lnTo>
                  <a:pt x="0" y="920"/>
                </a:lnTo>
                <a:lnTo>
                  <a:pt x="89" y="816"/>
                </a:lnTo>
                <a:lnTo>
                  <a:pt x="130" y="769"/>
                </a:lnTo>
                <a:lnTo>
                  <a:pt x="0" y="915"/>
                </a:lnTo>
                <a:lnTo>
                  <a:pt x="2276" y="2364"/>
                </a:lnTo>
                <a:lnTo>
                  <a:pt x="83" y="774"/>
                </a:lnTo>
                <a:lnTo>
                  <a:pt x="94" y="774"/>
                </a:lnTo>
                <a:lnTo>
                  <a:pt x="99" y="769"/>
                </a:lnTo>
                <a:lnTo>
                  <a:pt x="89" y="769"/>
                </a:lnTo>
                <a:lnTo>
                  <a:pt x="83" y="774"/>
                </a:lnTo>
                <a:lnTo>
                  <a:pt x="83" y="774"/>
                </a:lnTo>
                <a:lnTo>
                  <a:pt x="2276" y="2364"/>
                </a:lnTo>
                <a:lnTo>
                  <a:pt x="125" y="764"/>
                </a:lnTo>
                <a:lnTo>
                  <a:pt x="120" y="764"/>
                </a:lnTo>
                <a:lnTo>
                  <a:pt x="114" y="769"/>
                </a:lnTo>
                <a:lnTo>
                  <a:pt x="120" y="769"/>
                </a:lnTo>
                <a:lnTo>
                  <a:pt x="125" y="764"/>
                </a:lnTo>
                <a:lnTo>
                  <a:pt x="2276" y="2364"/>
                </a:lnTo>
                <a:lnTo>
                  <a:pt x="5" y="411"/>
                </a:lnTo>
                <a:lnTo>
                  <a:pt x="11" y="416"/>
                </a:lnTo>
                <a:lnTo>
                  <a:pt x="11" y="421"/>
                </a:lnTo>
                <a:lnTo>
                  <a:pt x="11" y="405"/>
                </a:lnTo>
                <a:lnTo>
                  <a:pt x="11" y="411"/>
                </a:lnTo>
                <a:lnTo>
                  <a:pt x="11" y="416"/>
                </a:lnTo>
                <a:lnTo>
                  <a:pt x="11" y="405"/>
                </a:lnTo>
                <a:lnTo>
                  <a:pt x="11" y="395"/>
                </a:lnTo>
                <a:lnTo>
                  <a:pt x="11" y="400"/>
                </a:lnTo>
                <a:lnTo>
                  <a:pt x="11" y="395"/>
                </a:lnTo>
                <a:lnTo>
                  <a:pt x="11" y="385"/>
                </a:lnTo>
                <a:lnTo>
                  <a:pt x="5" y="385"/>
                </a:lnTo>
                <a:lnTo>
                  <a:pt x="5" y="379"/>
                </a:lnTo>
                <a:lnTo>
                  <a:pt x="0" y="369"/>
                </a:lnTo>
                <a:lnTo>
                  <a:pt x="0" y="374"/>
                </a:lnTo>
                <a:lnTo>
                  <a:pt x="0" y="400"/>
                </a:lnTo>
                <a:lnTo>
                  <a:pt x="0" y="405"/>
                </a:lnTo>
                <a:lnTo>
                  <a:pt x="0" y="411"/>
                </a:lnTo>
                <a:lnTo>
                  <a:pt x="5" y="411"/>
                </a:lnTo>
                <a:lnTo>
                  <a:pt x="2276" y="2364"/>
                </a:lnTo>
                <a:lnTo>
                  <a:pt x="3065" y="977"/>
                </a:lnTo>
                <a:lnTo>
                  <a:pt x="3071" y="972"/>
                </a:lnTo>
                <a:lnTo>
                  <a:pt x="3071" y="961"/>
                </a:lnTo>
                <a:lnTo>
                  <a:pt x="3065" y="972"/>
                </a:lnTo>
                <a:lnTo>
                  <a:pt x="3065" y="977"/>
                </a:lnTo>
                <a:lnTo>
                  <a:pt x="2276" y="2364"/>
                </a:lnTo>
                <a:lnTo>
                  <a:pt x="229" y="1138"/>
                </a:lnTo>
                <a:lnTo>
                  <a:pt x="234" y="1138"/>
                </a:lnTo>
                <a:lnTo>
                  <a:pt x="234" y="1133"/>
                </a:lnTo>
                <a:lnTo>
                  <a:pt x="224" y="1138"/>
                </a:lnTo>
                <a:lnTo>
                  <a:pt x="229" y="1138"/>
                </a:lnTo>
                <a:lnTo>
                  <a:pt x="2276" y="2364"/>
                </a:lnTo>
                <a:lnTo>
                  <a:pt x="146" y="1330"/>
                </a:lnTo>
                <a:lnTo>
                  <a:pt x="265" y="1247"/>
                </a:lnTo>
                <a:lnTo>
                  <a:pt x="270" y="1247"/>
                </a:lnTo>
                <a:lnTo>
                  <a:pt x="276" y="1242"/>
                </a:lnTo>
                <a:lnTo>
                  <a:pt x="348" y="1190"/>
                </a:lnTo>
                <a:lnTo>
                  <a:pt x="353" y="1190"/>
                </a:lnTo>
                <a:lnTo>
                  <a:pt x="348" y="1190"/>
                </a:lnTo>
                <a:lnTo>
                  <a:pt x="353" y="1190"/>
                </a:lnTo>
                <a:lnTo>
                  <a:pt x="359" y="1185"/>
                </a:lnTo>
                <a:lnTo>
                  <a:pt x="442" y="1122"/>
                </a:lnTo>
                <a:lnTo>
                  <a:pt x="437" y="1122"/>
                </a:lnTo>
                <a:lnTo>
                  <a:pt x="437" y="1128"/>
                </a:lnTo>
                <a:lnTo>
                  <a:pt x="442" y="1122"/>
                </a:lnTo>
                <a:lnTo>
                  <a:pt x="447" y="1117"/>
                </a:lnTo>
                <a:lnTo>
                  <a:pt x="515" y="1096"/>
                </a:lnTo>
                <a:lnTo>
                  <a:pt x="515" y="1102"/>
                </a:lnTo>
                <a:lnTo>
                  <a:pt x="520" y="1096"/>
                </a:lnTo>
                <a:lnTo>
                  <a:pt x="525" y="1096"/>
                </a:lnTo>
                <a:lnTo>
                  <a:pt x="541" y="1091"/>
                </a:lnTo>
                <a:lnTo>
                  <a:pt x="546" y="1091"/>
                </a:lnTo>
                <a:lnTo>
                  <a:pt x="546" y="1096"/>
                </a:lnTo>
                <a:lnTo>
                  <a:pt x="504" y="1128"/>
                </a:lnTo>
                <a:lnTo>
                  <a:pt x="499" y="1133"/>
                </a:lnTo>
                <a:lnTo>
                  <a:pt x="478" y="1159"/>
                </a:lnTo>
                <a:lnTo>
                  <a:pt x="468" y="1174"/>
                </a:lnTo>
                <a:lnTo>
                  <a:pt x="489" y="1159"/>
                </a:lnTo>
                <a:lnTo>
                  <a:pt x="520" y="1133"/>
                </a:lnTo>
                <a:lnTo>
                  <a:pt x="525" y="1128"/>
                </a:lnTo>
                <a:lnTo>
                  <a:pt x="525" y="1133"/>
                </a:lnTo>
                <a:lnTo>
                  <a:pt x="468" y="1211"/>
                </a:lnTo>
                <a:lnTo>
                  <a:pt x="468" y="1216"/>
                </a:lnTo>
                <a:lnTo>
                  <a:pt x="463" y="1216"/>
                </a:lnTo>
                <a:lnTo>
                  <a:pt x="457" y="1221"/>
                </a:lnTo>
                <a:lnTo>
                  <a:pt x="421" y="1268"/>
                </a:lnTo>
                <a:lnTo>
                  <a:pt x="442" y="1257"/>
                </a:lnTo>
                <a:lnTo>
                  <a:pt x="509" y="1216"/>
                </a:lnTo>
                <a:lnTo>
                  <a:pt x="515" y="1216"/>
                </a:lnTo>
                <a:lnTo>
                  <a:pt x="520" y="1216"/>
                </a:lnTo>
                <a:lnTo>
                  <a:pt x="525" y="1211"/>
                </a:lnTo>
                <a:lnTo>
                  <a:pt x="530" y="1211"/>
                </a:lnTo>
                <a:lnTo>
                  <a:pt x="530" y="1205"/>
                </a:lnTo>
                <a:lnTo>
                  <a:pt x="530" y="1200"/>
                </a:lnTo>
                <a:lnTo>
                  <a:pt x="535" y="1205"/>
                </a:lnTo>
                <a:lnTo>
                  <a:pt x="530" y="1200"/>
                </a:lnTo>
                <a:lnTo>
                  <a:pt x="535" y="1200"/>
                </a:lnTo>
                <a:lnTo>
                  <a:pt x="535" y="1195"/>
                </a:lnTo>
                <a:lnTo>
                  <a:pt x="535" y="1185"/>
                </a:lnTo>
                <a:lnTo>
                  <a:pt x="525" y="1190"/>
                </a:lnTo>
                <a:lnTo>
                  <a:pt x="520" y="1190"/>
                </a:lnTo>
                <a:lnTo>
                  <a:pt x="515" y="1190"/>
                </a:lnTo>
                <a:lnTo>
                  <a:pt x="509" y="1190"/>
                </a:lnTo>
                <a:lnTo>
                  <a:pt x="504" y="1190"/>
                </a:lnTo>
                <a:lnTo>
                  <a:pt x="504" y="1195"/>
                </a:lnTo>
                <a:lnTo>
                  <a:pt x="520" y="1164"/>
                </a:lnTo>
                <a:lnTo>
                  <a:pt x="541" y="1133"/>
                </a:lnTo>
                <a:lnTo>
                  <a:pt x="546" y="1128"/>
                </a:lnTo>
                <a:lnTo>
                  <a:pt x="556" y="1133"/>
                </a:lnTo>
                <a:lnTo>
                  <a:pt x="551" y="1138"/>
                </a:lnTo>
                <a:lnTo>
                  <a:pt x="556" y="1138"/>
                </a:lnTo>
                <a:lnTo>
                  <a:pt x="561" y="1138"/>
                </a:lnTo>
                <a:lnTo>
                  <a:pt x="577" y="1138"/>
                </a:lnTo>
                <a:lnTo>
                  <a:pt x="582" y="1138"/>
                </a:lnTo>
                <a:lnTo>
                  <a:pt x="598" y="1133"/>
                </a:lnTo>
                <a:lnTo>
                  <a:pt x="613" y="1128"/>
                </a:lnTo>
                <a:lnTo>
                  <a:pt x="624" y="1112"/>
                </a:lnTo>
                <a:lnTo>
                  <a:pt x="702" y="1081"/>
                </a:lnTo>
                <a:lnTo>
                  <a:pt x="743" y="1055"/>
                </a:lnTo>
                <a:lnTo>
                  <a:pt x="759" y="1039"/>
                </a:lnTo>
                <a:lnTo>
                  <a:pt x="774" y="1018"/>
                </a:lnTo>
                <a:lnTo>
                  <a:pt x="779" y="987"/>
                </a:lnTo>
                <a:lnTo>
                  <a:pt x="785" y="946"/>
                </a:lnTo>
                <a:lnTo>
                  <a:pt x="790" y="946"/>
                </a:lnTo>
                <a:lnTo>
                  <a:pt x="790" y="940"/>
                </a:lnTo>
                <a:lnTo>
                  <a:pt x="795" y="940"/>
                </a:lnTo>
                <a:lnTo>
                  <a:pt x="795" y="935"/>
                </a:lnTo>
                <a:lnTo>
                  <a:pt x="800" y="935"/>
                </a:lnTo>
                <a:lnTo>
                  <a:pt x="800" y="925"/>
                </a:lnTo>
                <a:lnTo>
                  <a:pt x="795" y="920"/>
                </a:lnTo>
                <a:lnTo>
                  <a:pt x="790" y="920"/>
                </a:lnTo>
                <a:lnTo>
                  <a:pt x="785" y="920"/>
                </a:lnTo>
                <a:lnTo>
                  <a:pt x="790" y="904"/>
                </a:lnTo>
                <a:lnTo>
                  <a:pt x="795" y="899"/>
                </a:lnTo>
                <a:lnTo>
                  <a:pt x="790" y="904"/>
                </a:lnTo>
                <a:lnTo>
                  <a:pt x="790" y="878"/>
                </a:lnTo>
                <a:lnTo>
                  <a:pt x="790" y="852"/>
                </a:lnTo>
                <a:lnTo>
                  <a:pt x="795" y="811"/>
                </a:lnTo>
                <a:lnTo>
                  <a:pt x="795" y="764"/>
                </a:lnTo>
                <a:lnTo>
                  <a:pt x="795" y="759"/>
                </a:lnTo>
                <a:lnTo>
                  <a:pt x="795" y="753"/>
                </a:lnTo>
                <a:lnTo>
                  <a:pt x="800" y="753"/>
                </a:lnTo>
                <a:lnTo>
                  <a:pt x="795" y="753"/>
                </a:lnTo>
                <a:lnTo>
                  <a:pt x="795" y="733"/>
                </a:lnTo>
                <a:lnTo>
                  <a:pt x="800" y="733"/>
                </a:lnTo>
                <a:lnTo>
                  <a:pt x="805" y="733"/>
                </a:lnTo>
                <a:lnTo>
                  <a:pt x="805" y="738"/>
                </a:lnTo>
                <a:lnTo>
                  <a:pt x="805" y="733"/>
                </a:lnTo>
                <a:lnTo>
                  <a:pt x="805" y="738"/>
                </a:lnTo>
                <a:lnTo>
                  <a:pt x="811" y="733"/>
                </a:lnTo>
                <a:lnTo>
                  <a:pt x="816" y="733"/>
                </a:lnTo>
                <a:lnTo>
                  <a:pt x="816" y="727"/>
                </a:lnTo>
                <a:lnTo>
                  <a:pt x="811" y="727"/>
                </a:lnTo>
                <a:lnTo>
                  <a:pt x="811" y="722"/>
                </a:lnTo>
                <a:lnTo>
                  <a:pt x="800" y="722"/>
                </a:lnTo>
                <a:lnTo>
                  <a:pt x="795" y="727"/>
                </a:lnTo>
                <a:lnTo>
                  <a:pt x="800" y="727"/>
                </a:lnTo>
                <a:lnTo>
                  <a:pt x="795" y="727"/>
                </a:lnTo>
                <a:lnTo>
                  <a:pt x="800" y="727"/>
                </a:lnTo>
                <a:lnTo>
                  <a:pt x="795" y="733"/>
                </a:lnTo>
                <a:lnTo>
                  <a:pt x="795" y="707"/>
                </a:lnTo>
                <a:lnTo>
                  <a:pt x="800" y="707"/>
                </a:lnTo>
                <a:lnTo>
                  <a:pt x="795" y="707"/>
                </a:lnTo>
                <a:lnTo>
                  <a:pt x="790" y="634"/>
                </a:lnTo>
                <a:lnTo>
                  <a:pt x="800" y="629"/>
                </a:lnTo>
                <a:lnTo>
                  <a:pt x="800" y="624"/>
                </a:lnTo>
                <a:lnTo>
                  <a:pt x="795" y="629"/>
                </a:lnTo>
                <a:lnTo>
                  <a:pt x="795" y="624"/>
                </a:lnTo>
                <a:lnTo>
                  <a:pt x="790" y="624"/>
                </a:lnTo>
                <a:lnTo>
                  <a:pt x="790" y="618"/>
                </a:lnTo>
                <a:lnTo>
                  <a:pt x="795" y="613"/>
                </a:lnTo>
                <a:lnTo>
                  <a:pt x="790" y="613"/>
                </a:lnTo>
                <a:lnTo>
                  <a:pt x="785" y="582"/>
                </a:lnTo>
                <a:lnTo>
                  <a:pt x="790" y="577"/>
                </a:lnTo>
                <a:lnTo>
                  <a:pt x="790" y="572"/>
                </a:lnTo>
                <a:lnTo>
                  <a:pt x="785" y="572"/>
                </a:lnTo>
                <a:lnTo>
                  <a:pt x="774" y="504"/>
                </a:lnTo>
                <a:lnTo>
                  <a:pt x="774" y="499"/>
                </a:lnTo>
                <a:lnTo>
                  <a:pt x="790" y="499"/>
                </a:lnTo>
                <a:lnTo>
                  <a:pt x="800" y="489"/>
                </a:lnTo>
                <a:lnTo>
                  <a:pt x="795" y="489"/>
                </a:lnTo>
                <a:lnTo>
                  <a:pt x="774" y="499"/>
                </a:lnTo>
                <a:lnTo>
                  <a:pt x="764" y="447"/>
                </a:lnTo>
                <a:lnTo>
                  <a:pt x="759" y="379"/>
                </a:lnTo>
                <a:lnTo>
                  <a:pt x="748" y="317"/>
                </a:lnTo>
                <a:lnTo>
                  <a:pt x="733" y="244"/>
                </a:lnTo>
                <a:lnTo>
                  <a:pt x="717" y="172"/>
                </a:lnTo>
                <a:lnTo>
                  <a:pt x="733" y="255"/>
                </a:lnTo>
                <a:lnTo>
                  <a:pt x="743" y="353"/>
                </a:lnTo>
                <a:lnTo>
                  <a:pt x="722" y="229"/>
                </a:lnTo>
                <a:lnTo>
                  <a:pt x="686" y="94"/>
                </a:lnTo>
                <a:lnTo>
                  <a:pt x="707" y="187"/>
                </a:lnTo>
                <a:lnTo>
                  <a:pt x="748" y="385"/>
                </a:lnTo>
                <a:lnTo>
                  <a:pt x="748" y="411"/>
                </a:lnTo>
                <a:lnTo>
                  <a:pt x="754" y="437"/>
                </a:lnTo>
                <a:lnTo>
                  <a:pt x="728" y="343"/>
                </a:lnTo>
                <a:lnTo>
                  <a:pt x="702" y="229"/>
                </a:lnTo>
                <a:lnTo>
                  <a:pt x="660" y="114"/>
                </a:lnTo>
                <a:lnTo>
                  <a:pt x="603" y="0"/>
                </a:lnTo>
                <a:lnTo>
                  <a:pt x="650" y="114"/>
                </a:lnTo>
                <a:lnTo>
                  <a:pt x="702" y="255"/>
                </a:lnTo>
                <a:lnTo>
                  <a:pt x="722" y="338"/>
                </a:lnTo>
                <a:lnTo>
                  <a:pt x="738" y="421"/>
                </a:lnTo>
                <a:lnTo>
                  <a:pt x="748" y="504"/>
                </a:lnTo>
                <a:lnTo>
                  <a:pt x="754" y="592"/>
                </a:lnTo>
                <a:lnTo>
                  <a:pt x="748" y="598"/>
                </a:lnTo>
                <a:lnTo>
                  <a:pt x="754" y="598"/>
                </a:lnTo>
                <a:lnTo>
                  <a:pt x="754" y="650"/>
                </a:lnTo>
                <a:lnTo>
                  <a:pt x="748" y="618"/>
                </a:lnTo>
                <a:lnTo>
                  <a:pt x="738" y="509"/>
                </a:lnTo>
                <a:lnTo>
                  <a:pt x="738" y="546"/>
                </a:lnTo>
                <a:lnTo>
                  <a:pt x="728" y="551"/>
                </a:lnTo>
                <a:lnTo>
                  <a:pt x="660" y="327"/>
                </a:lnTo>
                <a:lnTo>
                  <a:pt x="650" y="244"/>
                </a:lnTo>
                <a:lnTo>
                  <a:pt x="634" y="161"/>
                </a:lnTo>
                <a:lnTo>
                  <a:pt x="613" y="78"/>
                </a:lnTo>
                <a:lnTo>
                  <a:pt x="582" y="0"/>
                </a:lnTo>
                <a:lnTo>
                  <a:pt x="561" y="0"/>
                </a:lnTo>
                <a:lnTo>
                  <a:pt x="582" y="57"/>
                </a:lnTo>
                <a:lnTo>
                  <a:pt x="603" y="135"/>
                </a:lnTo>
                <a:lnTo>
                  <a:pt x="624" y="218"/>
                </a:lnTo>
                <a:lnTo>
                  <a:pt x="629" y="218"/>
                </a:lnTo>
                <a:lnTo>
                  <a:pt x="644" y="286"/>
                </a:lnTo>
                <a:lnTo>
                  <a:pt x="660" y="364"/>
                </a:lnTo>
                <a:lnTo>
                  <a:pt x="676" y="452"/>
                </a:lnTo>
                <a:lnTo>
                  <a:pt x="655" y="379"/>
                </a:lnTo>
                <a:lnTo>
                  <a:pt x="639" y="327"/>
                </a:lnTo>
                <a:lnTo>
                  <a:pt x="624" y="281"/>
                </a:lnTo>
                <a:lnTo>
                  <a:pt x="639" y="296"/>
                </a:lnTo>
                <a:lnTo>
                  <a:pt x="629" y="270"/>
                </a:lnTo>
                <a:lnTo>
                  <a:pt x="618" y="255"/>
                </a:lnTo>
                <a:lnTo>
                  <a:pt x="613" y="250"/>
                </a:lnTo>
                <a:lnTo>
                  <a:pt x="618" y="239"/>
                </a:lnTo>
                <a:lnTo>
                  <a:pt x="608" y="213"/>
                </a:lnTo>
                <a:lnTo>
                  <a:pt x="624" y="218"/>
                </a:lnTo>
                <a:lnTo>
                  <a:pt x="572" y="99"/>
                </a:lnTo>
                <a:lnTo>
                  <a:pt x="520" y="0"/>
                </a:lnTo>
                <a:lnTo>
                  <a:pt x="0" y="0"/>
                </a:lnTo>
                <a:lnTo>
                  <a:pt x="0" y="312"/>
                </a:lnTo>
                <a:lnTo>
                  <a:pt x="16" y="302"/>
                </a:lnTo>
                <a:lnTo>
                  <a:pt x="37" y="302"/>
                </a:lnTo>
                <a:lnTo>
                  <a:pt x="89" y="302"/>
                </a:lnTo>
                <a:lnTo>
                  <a:pt x="114" y="317"/>
                </a:lnTo>
                <a:lnTo>
                  <a:pt x="151" y="338"/>
                </a:lnTo>
                <a:lnTo>
                  <a:pt x="192" y="374"/>
                </a:lnTo>
                <a:lnTo>
                  <a:pt x="229" y="416"/>
                </a:lnTo>
                <a:lnTo>
                  <a:pt x="255" y="463"/>
                </a:lnTo>
                <a:lnTo>
                  <a:pt x="276" y="509"/>
                </a:lnTo>
                <a:lnTo>
                  <a:pt x="265" y="520"/>
                </a:lnTo>
                <a:lnTo>
                  <a:pt x="250" y="473"/>
                </a:lnTo>
                <a:lnTo>
                  <a:pt x="229" y="437"/>
                </a:lnTo>
                <a:lnTo>
                  <a:pt x="208" y="405"/>
                </a:lnTo>
                <a:lnTo>
                  <a:pt x="182" y="379"/>
                </a:lnTo>
                <a:lnTo>
                  <a:pt x="140" y="343"/>
                </a:lnTo>
                <a:lnTo>
                  <a:pt x="99" y="322"/>
                </a:lnTo>
                <a:lnTo>
                  <a:pt x="63" y="312"/>
                </a:lnTo>
                <a:lnTo>
                  <a:pt x="31" y="312"/>
                </a:lnTo>
                <a:lnTo>
                  <a:pt x="0" y="317"/>
                </a:lnTo>
                <a:lnTo>
                  <a:pt x="47" y="317"/>
                </a:lnTo>
                <a:lnTo>
                  <a:pt x="89" y="327"/>
                </a:lnTo>
                <a:lnTo>
                  <a:pt x="125" y="343"/>
                </a:lnTo>
                <a:lnTo>
                  <a:pt x="161" y="369"/>
                </a:lnTo>
                <a:lnTo>
                  <a:pt x="192" y="400"/>
                </a:lnTo>
                <a:lnTo>
                  <a:pt x="218" y="437"/>
                </a:lnTo>
                <a:lnTo>
                  <a:pt x="239" y="483"/>
                </a:lnTo>
                <a:lnTo>
                  <a:pt x="260" y="525"/>
                </a:lnTo>
                <a:lnTo>
                  <a:pt x="213" y="592"/>
                </a:lnTo>
                <a:lnTo>
                  <a:pt x="177" y="644"/>
                </a:lnTo>
                <a:lnTo>
                  <a:pt x="172" y="650"/>
                </a:lnTo>
                <a:lnTo>
                  <a:pt x="192" y="634"/>
                </a:lnTo>
                <a:lnTo>
                  <a:pt x="218" y="613"/>
                </a:lnTo>
                <a:lnTo>
                  <a:pt x="224" y="608"/>
                </a:lnTo>
                <a:lnTo>
                  <a:pt x="224" y="613"/>
                </a:lnTo>
                <a:lnTo>
                  <a:pt x="187" y="665"/>
                </a:lnTo>
                <a:lnTo>
                  <a:pt x="135" y="722"/>
                </a:lnTo>
                <a:lnTo>
                  <a:pt x="130" y="717"/>
                </a:lnTo>
                <a:lnTo>
                  <a:pt x="135" y="717"/>
                </a:lnTo>
                <a:lnTo>
                  <a:pt x="130" y="717"/>
                </a:lnTo>
                <a:lnTo>
                  <a:pt x="130" y="712"/>
                </a:lnTo>
                <a:lnTo>
                  <a:pt x="125" y="712"/>
                </a:lnTo>
                <a:lnTo>
                  <a:pt x="120" y="712"/>
                </a:lnTo>
                <a:lnTo>
                  <a:pt x="114" y="712"/>
                </a:lnTo>
                <a:lnTo>
                  <a:pt x="109" y="712"/>
                </a:lnTo>
                <a:lnTo>
                  <a:pt x="104" y="712"/>
                </a:lnTo>
                <a:lnTo>
                  <a:pt x="104" y="717"/>
                </a:lnTo>
                <a:lnTo>
                  <a:pt x="104" y="722"/>
                </a:lnTo>
                <a:lnTo>
                  <a:pt x="99" y="722"/>
                </a:lnTo>
                <a:lnTo>
                  <a:pt x="104" y="727"/>
                </a:lnTo>
                <a:lnTo>
                  <a:pt x="99" y="727"/>
                </a:lnTo>
                <a:lnTo>
                  <a:pt x="104" y="727"/>
                </a:lnTo>
                <a:lnTo>
                  <a:pt x="99" y="733"/>
                </a:lnTo>
                <a:lnTo>
                  <a:pt x="104" y="733"/>
                </a:lnTo>
                <a:lnTo>
                  <a:pt x="99" y="738"/>
                </a:lnTo>
                <a:lnTo>
                  <a:pt x="104" y="738"/>
                </a:lnTo>
                <a:lnTo>
                  <a:pt x="109" y="738"/>
                </a:lnTo>
                <a:lnTo>
                  <a:pt x="109" y="743"/>
                </a:lnTo>
                <a:lnTo>
                  <a:pt x="109" y="738"/>
                </a:lnTo>
                <a:lnTo>
                  <a:pt x="109" y="743"/>
                </a:lnTo>
                <a:lnTo>
                  <a:pt x="114" y="738"/>
                </a:lnTo>
                <a:lnTo>
                  <a:pt x="114" y="743"/>
                </a:lnTo>
                <a:lnTo>
                  <a:pt x="114" y="738"/>
                </a:lnTo>
                <a:lnTo>
                  <a:pt x="114" y="743"/>
                </a:lnTo>
                <a:lnTo>
                  <a:pt x="109" y="748"/>
                </a:lnTo>
                <a:lnTo>
                  <a:pt x="114" y="743"/>
                </a:lnTo>
                <a:lnTo>
                  <a:pt x="120" y="743"/>
                </a:lnTo>
                <a:lnTo>
                  <a:pt x="120" y="738"/>
                </a:lnTo>
                <a:lnTo>
                  <a:pt x="125" y="738"/>
                </a:lnTo>
                <a:lnTo>
                  <a:pt x="130" y="738"/>
                </a:lnTo>
                <a:lnTo>
                  <a:pt x="130" y="733"/>
                </a:lnTo>
                <a:lnTo>
                  <a:pt x="135" y="727"/>
                </a:lnTo>
                <a:lnTo>
                  <a:pt x="192" y="676"/>
                </a:lnTo>
                <a:lnTo>
                  <a:pt x="239" y="629"/>
                </a:lnTo>
                <a:lnTo>
                  <a:pt x="244" y="618"/>
                </a:lnTo>
                <a:lnTo>
                  <a:pt x="239" y="613"/>
                </a:lnTo>
                <a:lnTo>
                  <a:pt x="234" y="613"/>
                </a:lnTo>
                <a:lnTo>
                  <a:pt x="239" y="608"/>
                </a:lnTo>
                <a:lnTo>
                  <a:pt x="260" y="592"/>
                </a:lnTo>
                <a:lnTo>
                  <a:pt x="255" y="613"/>
                </a:lnTo>
                <a:lnTo>
                  <a:pt x="255" y="618"/>
                </a:lnTo>
                <a:lnTo>
                  <a:pt x="255" y="639"/>
                </a:lnTo>
                <a:lnTo>
                  <a:pt x="244" y="639"/>
                </a:lnTo>
                <a:lnTo>
                  <a:pt x="239" y="639"/>
                </a:lnTo>
                <a:lnTo>
                  <a:pt x="239" y="650"/>
                </a:lnTo>
                <a:lnTo>
                  <a:pt x="239" y="665"/>
                </a:lnTo>
                <a:lnTo>
                  <a:pt x="0" y="956"/>
                </a:lnTo>
                <a:lnTo>
                  <a:pt x="0" y="977"/>
                </a:lnTo>
                <a:lnTo>
                  <a:pt x="5" y="966"/>
                </a:lnTo>
                <a:lnTo>
                  <a:pt x="31" y="961"/>
                </a:lnTo>
                <a:lnTo>
                  <a:pt x="0" y="998"/>
                </a:lnTo>
                <a:lnTo>
                  <a:pt x="31" y="961"/>
                </a:lnTo>
                <a:lnTo>
                  <a:pt x="57" y="956"/>
                </a:lnTo>
                <a:lnTo>
                  <a:pt x="63" y="961"/>
                </a:lnTo>
                <a:lnTo>
                  <a:pt x="63" y="956"/>
                </a:lnTo>
                <a:lnTo>
                  <a:pt x="68" y="951"/>
                </a:lnTo>
                <a:lnTo>
                  <a:pt x="89" y="946"/>
                </a:lnTo>
                <a:lnTo>
                  <a:pt x="0" y="1044"/>
                </a:lnTo>
                <a:lnTo>
                  <a:pt x="0" y="1268"/>
                </a:lnTo>
                <a:lnTo>
                  <a:pt x="78" y="1221"/>
                </a:lnTo>
                <a:lnTo>
                  <a:pt x="52" y="1247"/>
                </a:lnTo>
                <a:lnTo>
                  <a:pt x="47" y="1252"/>
                </a:lnTo>
                <a:lnTo>
                  <a:pt x="11" y="1289"/>
                </a:lnTo>
                <a:lnTo>
                  <a:pt x="5" y="1289"/>
                </a:lnTo>
                <a:lnTo>
                  <a:pt x="5" y="1294"/>
                </a:lnTo>
                <a:lnTo>
                  <a:pt x="5" y="1289"/>
                </a:lnTo>
                <a:lnTo>
                  <a:pt x="0" y="1299"/>
                </a:lnTo>
                <a:lnTo>
                  <a:pt x="47" y="1252"/>
                </a:lnTo>
                <a:lnTo>
                  <a:pt x="47" y="1257"/>
                </a:lnTo>
                <a:lnTo>
                  <a:pt x="47" y="1252"/>
                </a:lnTo>
                <a:lnTo>
                  <a:pt x="52" y="1252"/>
                </a:lnTo>
                <a:lnTo>
                  <a:pt x="63" y="1247"/>
                </a:lnTo>
                <a:lnTo>
                  <a:pt x="63" y="1242"/>
                </a:lnTo>
                <a:lnTo>
                  <a:pt x="57" y="1247"/>
                </a:lnTo>
                <a:lnTo>
                  <a:pt x="52" y="1247"/>
                </a:lnTo>
                <a:lnTo>
                  <a:pt x="83" y="1221"/>
                </a:lnTo>
                <a:lnTo>
                  <a:pt x="120" y="1200"/>
                </a:lnTo>
                <a:lnTo>
                  <a:pt x="78" y="1252"/>
                </a:lnTo>
                <a:lnTo>
                  <a:pt x="0" y="1304"/>
                </a:lnTo>
                <a:lnTo>
                  <a:pt x="0" y="1309"/>
                </a:lnTo>
                <a:lnTo>
                  <a:pt x="68" y="1263"/>
                </a:lnTo>
                <a:lnTo>
                  <a:pt x="0" y="1346"/>
                </a:lnTo>
                <a:lnTo>
                  <a:pt x="0" y="1351"/>
                </a:lnTo>
                <a:lnTo>
                  <a:pt x="73" y="1283"/>
                </a:lnTo>
                <a:lnTo>
                  <a:pt x="73" y="1278"/>
                </a:lnTo>
                <a:lnTo>
                  <a:pt x="73" y="1283"/>
                </a:lnTo>
                <a:lnTo>
                  <a:pt x="83" y="1278"/>
                </a:lnTo>
                <a:lnTo>
                  <a:pt x="78" y="1278"/>
                </a:lnTo>
                <a:lnTo>
                  <a:pt x="140" y="1221"/>
                </a:lnTo>
                <a:lnTo>
                  <a:pt x="114" y="1257"/>
                </a:lnTo>
                <a:lnTo>
                  <a:pt x="47" y="1315"/>
                </a:lnTo>
                <a:lnTo>
                  <a:pt x="0" y="1351"/>
                </a:lnTo>
                <a:lnTo>
                  <a:pt x="0" y="1387"/>
                </a:lnTo>
                <a:lnTo>
                  <a:pt x="73" y="1335"/>
                </a:lnTo>
                <a:lnTo>
                  <a:pt x="125" y="1294"/>
                </a:lnTo>
                <a:lnTo>
                  <a:pt x="78" y="1341"/>
                </a:lnTo>
                <a:lnTo>
                  <a:pt x="208" y="1226"/>
                </a:lnTo>
                <a:lnTo>
                  <a:pt x="166" y="1283"/>
                </a:lnTo>
                <a:lnTo>
                  <a:pt x="161" y="1283"/>
                </a:lnTo>
                <a:lnTo>
                  <a:pt x="161" y="1289"/>
                </a:lnTo>
                <a:lnTo>
                  <a:pt x="161" y="1294"/>
                </a:lnTo>
                <a:lnTo>
                  <a:pt x="156" y="1294"/>
                </a:lnTo>
                <a:lnTo>
                  <a:pt x="104" y="1330"/>
                </a:lnTo>
                <a:lnTo>
                  <a:pt x="99" y="1330"/>
                </a:lnTo>
                <a:lnTo>
                  <a:pt x="94" y="1335"/>
                </a:lnTo>
                <a:lnTo>
                  <a:pt x="89" y="1335"/>
                </a:lnTo>
                <a:lnTo>
                  <a:pt x="89" y="1341"/>
                </a:lnTo>
                <a:lnTo>
                  <a:pt x="57" y="1361"/>
                </a:lnTo>
                <a:lnTo>
                  <a:pt x="42" y="1372"/>
                </a:lnTo>
                <a:lnTo>
                  <a:pt x="37" y="1372"/>
                </a:lnTo>
                <a:lnTo>
                  <a:pt x="31" y="1372"/>
                </a:lnTo>
                <a:lnTo>
                  <a:pt x="21" y="1377"/>
                </a:lnTo>
                <a:lnTo>
                  <a:pt x="26" y="1377"/>
                </a:lnTo>
                <a:lnTo>
                  <a:pt x="21" y="1382"/>
                </a:lnTo>
                <a:lnTo>
                  <a:pt x="26" y="1382"/>
                </a:lnTo>
                <a:lnTo>
                  <a:pt x="21" y="1387"/>
                </a:lnTo>
                <a:lnTo>
                  <a:pt x="21" y="1382"/>
                </a:lnTo>
                <a:lnTo>
                  <a:pt x="16" y="1387"/>
                </a:lnTo>
                <a:lnTo>
                  <a:pt x="11" y="1387"/>
                </a:lnTo>
                <a:lnTo>
                  <a:pt x="5" y="1392"/>
                </a:lnTo>
                <a:lnTo>
                  <a:pt x="0" y="1398"/>
                </a:lnTo>
                <a:lnTo>
                  <a:pt x="0" y="1418"/>
                </a:lnTo>
                <a:lnTo>
                  <a:pt x="99" y="1361"/>
                </a:lnTo>
                <a:lnTo>
                  <a:pt x="99" y="1356"/>
                </a:lnTo>
                <a:lnTo>
                  <a:pt x="104" y="1356"/>
                </a:lnTo>
                <a:lnTo>
                  <a:pt x="120" y="1346"/>
                </a:lnTo>
                <a:lnTo>
                  <a:pt x="89" y="1392"/>
                </a:lnTo>
                <a:lnTo>
                  <a:pt x="83" y="1392"/>
                </a:lnTo>
                <a:lnTo>
                  <a:pt x="83" y="1398"/>
                </a:lnTo>
                <a:lnTo>
                  <a:pt x="5" y="1507"/>
                </a:lnTo>
                <a:lnTo>
                  <a:pt x="63" y="1429"/>
                </a:lnTo>
                <a:lnTo>
                  <a:pt x="68" y="1429"/>
                </a:lnTo>
                <a:lnTo>
                  <a:pt x="78" y="1424"/>
                </a:lnTo>
                <a:lnTo>
                  <a:pt x="78" y="1418"/>
                </a:lnTo>
                <a:lnTo>
                  <a:pt x="68" y="1424"/>
                </a:lnTo>
                <a:lnTo>
                  <a:pt x="83" y="1403"/>
                </a:lnTo>
                <a:lnTo>
                  <a:pt x="89" y="1403"/>
                </a:lnTo>
                <a:lnTo>
                  <a:pt x="94" y="1403"/>
                </a:lnTo>
                <a:lnTo>
                  <a:pt x="99" y="1398"/>
                </a:lnTo>
                <a:lnTo>
                  <a:pt x="99" y="1392"/>
                </a:lnTo>
                <a:lnTo>
                  <a:pt x="104" y="1392"/>
                </a:lnTo>
                <a:lnTo>
                  <a:pt x="99" y="1392"/>
                </a:lnTo>
                <a:lnTo>
                  <a:pt x="104" y="1392"/>
                </a:lnTo>
                <a:lnTo>
                  <a:pt x="99" y="1392"/>
                </a:lnTo>
                <a:lnTo>
                  <a:pt x="99" y="1387"/>
                </a:lnTo>
                <a:lnTo>
                  <a:pt x="94" y="1387"/>
                </a:lnTo>
                <a:lnTo>
                  <a:pt x="135" y="1341"/>
                </a:lnTo>
                <a:lnTo>
                  <a:pt x="135" y="1335"/>
                </a:lnTo>
                <a:lnTo>
                  <a:pt x="140" y="1335"/>
                </a:lnTo>
                <a:lnTo>
                  <a:pt x="146" y="1330"/>
                </a:lnTo>
                <a:lnTo>
                  <a:pt x="2276" y="2364"/>
                </a:lnTo>
                <a:lnTo>
                  <a:pt x="499" y="1205"/>
                </a:lnTo>
                <a:lnTo>
                  <a:pt x="483" y="1216"/>
                </a:lnTo>
                <a:lnTo>
                  <a:pt x="494" y="1211"/>
                </a:lnTo>
                <a:lnTo>
                  <a:pt x="499" y="1200"/>
                </a:lnTo>
                <a:lnTo>
                  <a:pt x="504" y="1205"/>
                </a:lnTo>
                <a:lnTo>
                  <a:pt x="499" y="1205"/>
                </a:lnTo>
                <a:lnTo>
                  <a:pt x="2276" y="2364"/>
                </a:lnTo>
                <a:lnTo>
                  <a:pt x="499" y="1200"/>
                </a:lnTo>
                <a:lnTo>
                  <a:pt x="504" y="1195"/>
                </a:lnTo>
                <a:lnTo>
                  <a:pt x="504" y="1200"/>
                </a:lnTo>
                <a:lnTo>
                  <a:pt x="499" y="1200"/>
                </a:lnTo>
                <a:lnTo>
                  <a:pt x="2276" y="2364"/>
                </a:lnTo>
                <a:lnTo>
                  <a:pt x="785" y="618"/>
                </a:lnTo>
                <a:lnTo>
                  <a:pt x="785" y="629"/>
                </a:lnTo>
                <a:lnTo>
                  <a:pt x="785" y="634"/>
                </a:lnTo>
                <a:lnTo>
                  <a:pt x="790" y="748"/>
                </a:lnTo>
                <a:lnTo>
                  <a:pt x="790" y="753"/>
                </a:lnTo>
                <a:lnTo>
                  <a:pt x="785" y="753"/>
                </a:lnTo>
                <a:lnTo>
                  <a:pt x="790" y="753"/>
                </a:lnTo>
                <a:lnTo>
                  <a:pt x="785" y="816"/>
                </a:lnTo>
                <a:lnTo>
                  <a:pt x="785" y="795"/>
                </a:lnTo>
                <a:lnTo>
                  <a:pt x="779" y="774"/>
                </a:lnTo>
                <a:lnTo>
                  <a:pt x="779" y="696"/>
                </a:lnTo>
                <a:lnTo>
                  <a:pt x="774" y="582"/>
                </a:lnTo>
                <a:lnTo>
                  <a:pt x="779" y="582"/>
                </a:lnTo>
                <a:lnTo>
                  <a:pt x="785" y="618"/>
                </a:lnTo>
                <a:lnTo>
                  <a:pt x="2276" y="2364"/>
                </a:lnTo>
                <a:lnTo>
                  <a:pt x="779" y="577"/>
                </a:lnTo>
                <a:lnTo>
                  <a:pt x="774" y="577"/>
                </a:lnTo>
                <a:lnTo>
                  <a:pt x="774" y="582"/>
                </a:lnTo>
                <a:lnTo>
                  <a:pt x="769" y="535"/>
                </a:lnTo>
                <a:lnTo>
                  <a:pt x="764" y="515"/>
                </a:lnTo>
                <a:lnTo>
                  <a:pt x="764" y="478"/>
                </a:lnTo>
                <a:lnTo>
                  <a:pt x="779" y="577"/>
                </a:lnTo>
                <a:lnTo>
                  <a:pt x="2276" y="2364"/>
                </a:lnTo>
                <a:lnTo>
                  <a:pt x="728" y="556"/>
                </a:lnTo>
                <a:lnTo>
                  <a:pt x="738" y="551"/>
                </a:lnTo>
                <a:lnTo>
                  <a:pt x="738" y="546"/>
                </a:lnTo>
                <a:lnTo>
                  <a:pt x="738" y="587"/>
                </a:lnTo>
                <a:lnTo>
                  <a:pt x="728" y="556"/>
                </a:lnTo>
                <a:lnTo>
                  <a:pt x="2276" y="2364"/>
                </a:lnTo>
                <a:lnTo>
                  <a:pt x="728" y="1013"/>
                </a:lnTo>
                <a:lnTo>
                  <a:pt x="728" y="1013"/>
                </a:lnTo>
                <a:lnTo>
                  <a:pt x="728" y="1018"/>
                </a:lnTo>
                <a:lnTo>
                  <a:pt x="728" y="1013"/>
                </a:lnTo>
                <a:lnTo>
                  <a:pt x="2276" y="2364"/>
                </a:lnTo>
                <a:lnTo>
                  <a:pt x="509" y="857"/>
                </a:lnTo>
                <a:lnTo>
                  <a:pt x="504" y="863"/>
                </a:lnTo>
                <a:lnTo>
                  <a:pt x="504" y="857"/>
                </a:lnTo>
                <a:lnTo>
                  <a:pt x="509" y="857"/>
                </a:lnTo>
                <a:lnTo>
                  <a:pt x="2276" y="2364"/>
                </a:lnTo>
                <a:lnTo>
                  <a:pt x="509" y="1065"/>
                </a:lnTo>
                <a:lnTo>
                  <a:pt x="520" y="1060"/>
                </a:lnTo>
                <a:lnTo>
                  <a:pt x="504" y="1070"/>
                </a:lnTo>
                <a:lnTo>
                  <a:pt x="509" y="1065"/>
                </a:lnTo>
                <a:lnTo>
                  <a:pt x="2276" y="2364"/>
                </a:lnTo>
                <a:lnTo>
                  <a:pt x="494" y="1076"/>
                </a:lnTo>
                <a:lnTo>
                  <a:pt x="520" y="1070"/>
                </a:lnTo>
                <a:lnTo>
                  <a:pt x="489" y="1081"/>
                </a:lnTo>
                <a:lnTo>
                  <a:pt x="494" y="1076"/>
                </a:lnTo>
                <a:lnTo>
                  <a:pt x="2276" y="2364"/>
                </a:lnTo>
                <a:lnTo>
                  <a:pt x="483" y="1086"/>
                </a:lnTo>
                <a:lnTo>
                  <a:pt x="546" y="1070"/>
                </a:lnTo>
                <a:lnTo>
                  <a:pt x="504" y="1091"/>
                </a:lnTo>
                <a:lnTo>
                  <a:pt x="546" y="1081"/>
                </a:lnTo>
                <a:lnTo>
                  <a:pt x="447" y="1117"/>
                </a:lnTo>
                <a:lnTo>
                  <a:pt x="483" y="1086"/>
                </a:lnTo>
                <a:lnTo>
                  <a:pt x="2276" y="2364"/>
                </a:lnTo>
                <a:lnTo>
                  <a:pt x="395" y="1112"/>
                </a:lnTo>
                <a:lnTo>
                  <a:pt x="400" y="1107"/>
                </a:lnTo>
                <a:lnTo>
                  <a:pt x="400" y="1112"/>
                </a:lnTo>
                <a:lnTo>
                  <a:pt x="400" y="1107"/>
                </a:lnTo>
                <a:lnTo>
                  <a:pt x="400" y="1112"/>
                </a:lnTo>
                <a:lnTo>
                  <a:pt x="395" y="1112"/>
                </a:lnTo>
                <a:lnTo>
                  <a:pt x="2276" y="2364"/>
                </a:lnTo>
                <a:lnTo>
                  <a:pt x="421" y="1044"/>
                </a:lnTo>
                <a:lnTo>
                  <a:pt x="416" y="1055"/>
                </a:lnTo>
                <a:lnTo>
                  <a:pt x="390" y="1070"/>
                </a:lnTo>
                <a:lnTo>
                  <a:pt x="421" y="1044"/>
                </a:lnTo>
                <a:lnTo>
                  <a:pt x="2276" y="2364"/>
                </a:lnTo>
                <a:lnTo>
                  <a:pt x="317" y="733"/>
                </a:lnTo>
                <a:lnTo>
                  <a:pt x="322" y="727"/>
                </a:lnTo>
                <a:lnTo>
                  <a:pt x="322" y="733"/>
                </a:lnTo>
                <a:lnTo>
                  <a:pt x="317" y="727"/>
                </a:lnTo>
                <a:lnTo>
                  <a:pt x="317" y="733"/>
                </a:lnTo>
                <a:lnTo>
                  <a:pt x="2276" y="2364"/>
                </a:lnTo>
                <a:lnTo>
                  <a:pt x="281" y="546"/>
                </a:lnTo>
                <a:lnTo>
                  <a:pt x="281" y="540"/>
                </a:lnTo>
                <a:lnTo>
                  <a:pt x="286" y="546"/>
                </a:lnTo>
                <a:lnTo>
                  <a:pt x="281" y="551"/>
                </a:lnTo>
                <a:lnTo>
                  <a:pt x="281" y="546"/>
                </a:lnTo>
                <a:lnTo>
                  <a:pt x="2276" y="2364"/>
                </a:lnTo>
                <a:lnTo>
                  <a:pt x="270" y="582"/>
                </a:lnTo>
                <a:lnTo>
                  <a:pt x="281" y="577"/>
                </a:lnTo>
                <a:lnTo>
                  <a:pt x="286" y="603"/>
                </a:lnTo>
                <a:lnTo>
                  <a:pt x="281" y="613"/>
                </a:lnTo>
                <a:lnTo>
                  <a:pt x="276" y="618"/>
                </a:lnTo>
                <a:lnTo>
                  <a:pt x="265" y="613"/>
                </a:lnTo>
                <a:lnTo>
                  <a:pt x="270" y="582"/>
                </a:lnTo>
                <a:lnTo>
                  <a:pt x="2276" y="2364"/>
                </a:lnTo>
                <a:lnTo>
                  <a:pt x="260" y="629"/>
                </a:lnTo>
                <a:lnTo>
                  <a:pt x="265" y="634"/>
                </a:lnTo>
                <a:lnTo>
                  <a:pt x="260" y="644"/>
                </a:lnTo>
                <a:lnTo>
                  <a:pt x="255" y="639"/>
                </a:lnTo>
                <a:lnTo>
                  <a:pt x="260" y="629"/>
                </a:lnTo>
                <a:lnTo>
                  <a:pt x="2276" y="2364"/>
                </a:lnTo>
                <a:lnTo>
                  <a:pt x="244" y="696"/>
                </a:lnTo>
                <a:lnTo>
                  <a:pt x="286" y="644"/>
                </a:lnTo>
                <a:lnTo>
                  <a:pt x="281" y="676"/>
                </a:lnTo>
                <a:lnTo>
                  <a:pt x="234" y="727"/>
                </a:lnTo>
                <a:lnTo>
                  <a:pt x="244" y="696"/>
                </a:lnTo>
                <a:lnTo>
                  <a:pt x="2276" y="2364"/>
                </a:lnTo>
                <a:lnTo>
                  <a:pt x="11" y="961"/>
                </a:lnTo>
                <a:lnTo>
                  <a:pt x="239" y="702"/>
                </a:lnTo>
                <a:lnTo>
                  <a:pt x="229" y="733"/>
                </a:lnTo>
                <a:lnTo>
                  <a:pt x="192" y="769"/>
                </a:lnTo>
                <a:lnTo>
                  <a:pt x="187" y="769"/>
                </a:lnTo>
                <a:lnTo>
                  <a:pt x="172" y="774"/>
                </a:lnTo>
                <a:lnTo>
                  <a:pt x="172" y="779"/>
                </a:lnTo>
                <a:lnTo>
                  <a:pt x="177" y="785"/>
                </a:lnTo>
                <a:lnTo>
                  <a:pt x="161" y="800"/>
                </a:lnTo>
                <a:lnTo>
                  <a:pt x="52" y="940"/>
                </a:lnTo>
                <a:lnTo>
                  <a:pt x="11" y="961"/>
                </a:lnTo>
                <a:lnTo>
                  <a:pt x="2276" y="2364"/>
                </a:lnTo>
                <a:lnTo>
                  <a:pt x="224" y="743"/>
                </a:lnTo>
                <a:lnTo>
                  <a:pt x="213" y="774"/>
                </a:lnTo>
                <a:lnTo>
                  <a:pt x="198" y="774"/>
                </a:lnTo>
                <a:lnTo>
                  <a:pt x="224" y="743"/>
                </a:lnTo>
                <a:lnTo>
                  <a:pt x="2276" y="2364"/>
                </a:lnTo>
                <a:lnTo>
                  <a:pt x="135" y="883"/>
                </a:lnTo>
                <a:lnTo>
                  <a:pt x="114" y="899"/>
                </a:lnTo>
                <a:lnTo>
                  <a:pt x="52" y="935"/>
                </a:lnTo>
                <a:lnTo>
                  <a:pt x="182" y="790"/>
                </a:lnTo>
                <a:lnTo>
                  <a:pt x="192" y="795"/>
                </a:lnTo>
                <a:lnTo>
                  <a:pt x="198" y="795"/>
                </a:lnTo>
                <a:lnTo>
                  <a:pt x="203" y="790"/>
                </a:lnTo>
                <a:lnTo>
                  <a:pt x="192" y="821"/>
                </a:lnTo>
                <a:lnTo>
                  <a:pt x="213" y="785"/>
                </a:lnTo>
                <a:lnTo>
                  <a:pt x="218" y="774"/>
                </a:lnTo>
                <a:lnTo>
                  <a:pt x="234" y="738"/>
                </a:lnTo>
                <a:lnTo>
                  <a:pt x="281" y="681"/>
                </a:lnTo>
                <a:lnTo>
                  <a:pt x="260" y="738"/>
                </a:lnTo>
                <a:lnTo>
                  <a:pt x="255" y="738"/>
                </a:lnTo>
                <a:lnTo>
                  <a:pt x="244" y="748"/>
                </a:lnTo>
                <a:lnTo>
                  <a:pt x="250" y="748"/>
                </a:lnTo>
                <a:lnTo>
                  <a:pt x="255" y="743"/>
                </a:lnTo>
                <a:lnTo>
                  <a:pt x="229" y="779"/>
                </a:lnTo>
                <a:lnTo>
                  <a:pt x="198" y="821"/>
                </a:lnTo>
                <a:lnTo>
                  <a:pt x="192" y="826"/>
                </a:lnTo>
                <a:lnTo>
                  <a:pt x="192" y="821"/>
                </a:lnTo>
                <a:lnTo>
                  <a:pt x="187" y="826"/>
                </a:lnTo>
                <a:lnTo>
                  <a:pt x="135" y="883"/>
                </a:lnTo>
                <a:lnTo>
                  <a:pt x="2276" y="2364"/>
                </a:lnTo>
                <a:lnTo>
                  <a:pt x="213" y="951"/>
                </a:lnTo>
                <a:lnTo>
                  <a:pt x="218" y="946"/>
                </a:lnTo>
                <a:lnTo>
                  <a:pt x="213" y="946"/>
                </a:lnTo>
                <a:lnTo>
                  <a:pt x="218" y="946"/>
                </a:lnTo>
                <a:lnTo>
                  <a:pt x="213" y="951"/>
                </a:lnTo>
                <a:lnTo>
                  <a:pt x="2276" y="2364"/>
                </a:lnTo>
                <a:lnTo>
                  <a:pt x="203" y="1174"/>
                </a:lnTo>
                <a:lnTo>
                  <a:pt x="198" y="1169"/>
                </a:lnTo>
                <a:lnTo>
                  <a:pt x="192" y="1169"/>
                </a:lnTo>
                <a:lnTo>
                  <a:pt x="192" y="1174"/>
                </a:lnTo>
                <a:lnTo>
                  <a:pt x="187" y="1174"/>
                </a:lnTo>
                <a:lnTo>
                  <a:pt x="187" y="1179"/>
                </a:lnTo>
                <a:lnTo>
                  <a:pt x="192" y="1179"/>
                </a:lnTo>
                <a:lnTo>
                  <a:pt x="198" y="1179"/>
                </a:lnTo>
                <a:lnTo>
                  <a:pt x="192" y="1185"/>
                </a:lnTo>
                <a:lnTo>
                  <a:pt x="172" y="1195"/>
                </a:lnTo>
                <a:lnTo>
                  <a:pt x="187" y="1185"/>
                </a:lnTo>
                <a:lnTo>
                  <a:pt x="146" y="1226"/>
                </a:lnTo>
                <a:lnTo>
                  <a:pt x="172" y="1195"/>
                </a:lnTo>
                <a:lnTo>
                  <a:pt x="229" y="1117"/>
                </a:lnTo>
                <a:lnTo>
                  <a:pt x="281" y="1076"/>
                </a:lnTo>
                <a:lnTo>
                  <a:pt x="333" y="1029"/>
                </a:lnTo>
                <a:lnTo>
                  <a:pt x="374" y="977"/>
                </a:lnTo>
                <a:lnTo>
                  <a:pt x="379" y="977"/>
                </a:lnTo>
                <a:lnTo>
                  <a:pt x="307" y="1060"/>
                </a:lnTo>
                <a:lnTo>
                  <a:pt x="239" y="1138"/>
                </a:lnTo>
                <a:lnTo>
                  <a:pt x="234" y="1138"/>
                </a:lnTo>
                <a:lnTo>
                  <a:pt x="213" y="1164"/>
                </a:lnTo>
                <a:lnTo>
                  <a:pt x="213" y="1159"/>
                </a:lnTo>
                <a:lnTo>
                  <a:pt x="203" y="1159"/>
                </a:lnTo>
                <a:lnTo>
                  <a:pt x="208" y="1164"/>
                </a:lnTo>
                <a:lnTo>
                  <a:pt x="213" y="1164"/>
                </a:lnTo>
                <a:lnTo>
                  <a:pt x="203" y="1174"/>
                </a:lnTo>
                <a:lnTo>
                  <a:pt x="2276" y="2364"/>
                </a:lnTo>
                <a:lnTo>
                  <a:pt x="270" y="1164"/>
                </a:lnTo>
                <a:lnTo>
                  <a:pt x="250" y="1205"/>
                </a:lnTo>
                <a:lnTo>
                  <a:pt x="244" y="1226"/>
                </a:lnTo>
                <a:lnTo>
                  <a:pt x="250" y="1221"/>
                </a:lnTo>
                <a:lnTo>
                  <a:pt x="255" y="1221"/>
                </a:lnTo>
                <a:lnTo>
                  <a:pt x="255" y="1216"/>
                </a:lnTo>
                <a:lnTo>
                  <a:pt x="255" y="1211"/>
                </a:lnTo>
                <a:lnTo>
                  <a:pt x="281" y="1179"/>
                </a:lnTo>
                <a:lnTo>
                  <a:pt x="343" y="1107"/>
                </a:lnTo>
                <a:lnTo>
                  <a:pt x="400" y="1081"/>
                </a:lnTo>
                <a:lnTo>
                  <a:pt x="364" y="1128"/>
                </a:lnTo>
                <a:lnTo>
                  <a:pt x="265" y="1211"/>
                </a:lnTo>
                <a:lnTo>
                  <a:pt x="182" y="1278"/>
                </a:lnTo>
                <a:lnTo>
                  <a:pt x="270" y="1164"/>
                </a:lnTo>
                <a:lnTo>
                  <a:pt x="2276" y="2364"/>
                </a:lnTo>
                <a:lnTo>
                  <a:pt x="327" y="1143"/>
                </a:lnTo>
                <a:lnTo>
                  <a:pt x="317" y="1148"/>
                </a:lnTo>
                <a:lnTo>
                  <a:pt x="322" y="1148"/>
                </a:lnTo>
                <a:lnTo>
                  <a:pt x="327" y="1153"/>
                </a:lnTo>
                <a:lnTo>
                  <a:pt x="333" y="1148"/>
                </a:lnTo>
                <a:lnTo>
                  <a:pt x="333" y="1143"/>
                </a:lnTo>
                <a:lnTo>
                  <a:pt x="327" y="1143"/>
                </a:lnTo>
                <a:lnTo>
                  <a:pt x="2276" y="2364"/>
                </a:lnTo>
                <a:lnTo>
                  <a:pt x="909" y="390"/>
                </a:lnTo>
                <a:lnTo>
                  <a:pt x="904" y="395"/>
                </a:lnTo>
                <a:lnTo>
                  <a:pt x="904" y="390"/>
                </a:lnTo>
                <a:lnTo>
                  <a:pt x="904" y="395"/>
                </a:lnTo>
                <a:lnTo>
                  <a:pt x="899" y="395"/>
                </a:lnTo>
                <a:lnTo>
                  <a:pt x="904" y="395"/>
                </a:lnTo>
                <a:lnTo>
                  <a:pt x="909" y="390"/>
                </a:lnTo>
                <a:lnTo>
                  <a:pt x="2276" y="2364"/>
                </a:lnTo>
                <a:lnTo>
                  <a:pt x="343" y="2213"/>
                </a:lnTo>
                <a:lnTo>
                  <a:pt x="338" y="2234"/>
                </a:lnTo>
                <a:lnTo>
                  <a:pt x="333" y="2234"/>
                </a:lnTo>
                <a:lnTo>
                  <a:pt x="333" y="2224"/>
                </a:lnTo>
                <a:lnTo>
                  <a:pt x="327" y="2244"/>
                </a:lnTo>
                <a:lnTo>
                  <a:pt x="338" y="2234"/>
                </a:lnTo>
                <a:lnTo>
                  <a:pt x="343" y="2213"/>
                </a:lnTo>
                <a:lnTo>
                  <a:pt x="2276" y="2364"/>
                </a:lnTo>
                <a:lnTo>
                  <a:pt x="364" y="1252"/>
                </a:lnTo>
                <a:lnTo>
                  <a:pt x="369" y="1252"/>
                </a:lnTo>
                <a:lnTo>
                  <a:pt x="369" y="1247"/>
                </a:lnTo>
                <a:lnTo>
                  <a:pt x="369" y="1242"/>
                </a:lnTo>
                <a:lnTo>
                  <a:pt x="364" y="1242"/>
                </a:lnTo>
                <a:lnTo>
                  <a:pt x="364" y="1237"/>
                </a:lnTo>
                <a:lnTo>
                  <a:pt x="353" y="1242"/>
                </a:lnTo>
                <a:lnTo>
                  <a:pt x="348" y="1247"/>
                </a:lnTo>
                <a:lnTo>
                  <a:pt x="348" y="1252"/>
                </a:lnTo>
                <a:lnTo>
                  <a:pt x="348" y="1247"/>
                </a:lnTo>
                <a:lnTo>
                  <a:pt x="348" y="1252"/>
                </a:lnTo>
                <a:lnTo>
                  <a:pt x="353" y="1252"/>
                </a:lnTo>
                <a:lnTo>
                  <a:pt x="348" y="1252"/>
                </a:lnTo>
                <a:lnTo>
                  <a:pt x="353" y="1252"/>
                </a:lnTo>
                <a:lnTo>
                  <a:pt x="359" y="1252"/>
                </a:lnTo>
                <a:lnTo>
                  <a:pt x="353" y="1252"/>
                </a:lnTo>
                <a:lnTo>
                  <a:pt x="359" y="1252"/>
                </a:lnTo>
                <a:lnTo>
                  <a:pt x="353" y="1252"/>
                </a:lnTo>
                <a:lnTo>
                  <a:pt x="359" y="1252"/>
                </a:lnTo>
                <a:lnTo>
                  <a:pt x="353" y="1257"/>
                </a:lnTo>
                <a:lnTo>
                  <a:pt x="359" y="1252"/>
                </a:lnTo>
                <a:lnTo>
                  <a:pt x="359" y="1257"/>
                </a:lnTo>
                <a:lnTo>
                  <a:pt x="364" y="1252"/>
                </a:lnTo>
                <a:lnTo>
                  <a:pt x="2276" y="2364"/>
                </a:lnTo>
                <a:lnTo>
                  <a:pt x="338" y="1382"/>
                </a:lnTo>
                <a:lnTo>
                  <a:pt x="333" y="1387"/>
                </a:lnTo>
                <a:lnTo>
                  <a:pt x="338" y="1387"/>
                </a:lnTo>
                <a:lnTo>
                  <a:pt x="343" y="1382"/>
                </a:lnTo>
                <a:lnTo>
                  <a:pt x="338" y="1382"/>
                </a:lnTo>
                <a:lnTo>
                  <a:pt x="2276" y="2364"/>
                </a:lnTo>
                <a:lnTo>
                  <a:pt x="333" y="1974"/>
                </a:lnTo>
                <a:lnTo>
                  <a:pt x="338" y="1912"/>
                </a:lnTo>
                <a:lnTo>
                  <a:pt x="333" y="1922"/>
                </a:lnTo>
                <a:lnTo>
                  <a:pt x="333" y="1938"/>
                </a:lnTo>
                <a:lnTo>
                  <a:pt x="333" y="1974"/>
                </a:lnTo>
                <a:lnTo>
                  <a:pt x="2276" y="2364"/>
                </a:lnTo>
                <a:lnTo>
                  <a:pt x="333" y="1335"/>
                </a:lnTo>
                <a:lnTo>
                  <a:pt x="327" y="1341"/>
                </a:lnTo>
                <a:lnTo>
                  <a:pt x="333" y="1341"/>
                </a:lnTo>
                <a:lnTo>
                  <a:pt x="333" y="1335"/>
                </a:lnTo>
                <a:lnTo>
                  <a:pt x="2276" y="2364"/>
                </a:lnTo>
                <a:lnTo>
                  <a:pt x="343" y="1335"/>
                </a:lnTo>
                <a:lnTo>
                  <a:pt x="338" y="1335"/>
                </a:lnTo>
                <a:lnTo>
                  <a:pt x="333" y="1341"/>
                </a:lnTo>
                <a:lnTo>
                  <a:pt x="338" y="1341"/>
                </a:lnTo>
                <a:lnTo>
                  <a:pt x="343" y="1335"/>
                </a:lnTo>
                <a:lnTo>
                  <a:pt x="2276" y="2364"/>
                </a:lnTo>
                <a:lnTo>
                  <a:pt x="327" y="1974"/>
                </a:lnTo>
                <a:lnTo>
                  <a:pt x="327" y="1990"/>
                </a:lnTo>
                <a:lnTo>
                  <a:pt x="333" y="1979"/>
                </a:lnTo>
                <a:lnTo>
                  <a:pt x="327" y="1974"/>
                </a:lnTo>
                <a:lnTo>
                  <a:pt x="2276" y="2364"/>
                </a:lnTo>
                <a:lnTo>
                  <a:pt x="333" y="1330"/>
                </a:lnTo>
                <a:lnTo>
                  <a:pt x="327" y="1330"/>
                </a:lnTo>
                <a:lnTo>
                  <a:pt x="322" y="1335"/>
                </a:lnTo>
                <a:lnTo>
                  <a:pt x="327" y="1335"/>
                </a:lnTo>
                <a:lnTo>
                  <a:pt x="333" y="1335"/>
                </a:lnTo>
                <a:lnTo>
                  <a:pt x="333" y="1330"/>
                </a:lnTo>
                <a:lnTo>
                  <a:pt x="2276" y="2364"/>
                </a:lnTo>
                <a:lnTo>
                  <a:pt x="463" y="1122"/>
                </a:lnTo>
                <a:lnTo>
                  <a:pt x="463" y="1128"/>
                </a:lnTo>
                <a:lnTo>
                  <a:pt x="468" y="1122"/>
                </a:lnTo>
                <a:lnTo>
                  <a:pt x="473" y="1117"/>
                </a:lnTo>
                <a:lnTo>
                  <a:pt x="478" y="1112"/>
                </a:lnTo>
                <a:lnTo>
                  <a:pt x="483" y="1112"/>
                </a:lnTo>
                <a:lnTo>
                  <a:pt x="483" y="1107"/>
                </a:lnTo>
                <a:lnTo>
                  <a:pt x="478" y="1112"/>
                </a:lnTo>
                <a:lnTo>
                  <a:pt x="468" y="1117"/>
                </a:lnTo>
                <a:lnTo>
                  <a:pt x="463" y="1122"/>
                </a:lnTo>
                <a:lnTo>
                  <a:pt x="2276" y="2364"/>
                </a:lnTo>
                <a:lnTo>
                  <a:pt x="447" y="1221"/>
                </a:lnTo>
                <a:lnTo>
                  <a:pt x="452" y="1221"/>
                </a:lnTo>
                <a:lnTo>
                  <a:pt x="457" y="1221"/>
                </a:lnTo>
                <a:lnTo>
                  <a:pt x="457" y="1216"/>
                </a:lnTo>
                <a:lnTo>
                  <a:pt x="463" y="1216"/>
                </a:lnTo>
                <a:lnTo>
                  <a:pt x="457" y="1211"/>
                </a:lnTo>
                <a:lnTo>
                  <a:pt x="452" y="1211"/>
                </a:lnTo>
                <a:lnTo>
                  <a:pt x="447" y="1216"/>
                </a:lnTo>
                <a:lnTo>
                  <a:pt x="447" y="1221"/>
                </a:lnTo>
                <a:lnTo>
                  <a:pt x="2276" y="2364"/>
                </a:lnTo>
                <a:lnTo>
                  <a:pt x="379" y="1320"/>
                </a:lnTo>
                <a:lnTo>
                  <a:pt x="385" y="1315"/>
                </a:lnTo>
                <a:lnTo>
                  <a:pt x="374" y="1315"/>
                </a:lnTo>
                <a:lnTo>
                  <a:pt x="374" y="1320"/>
                </a:lnTo>
                <a:lnTo>
                  <a:pt x="379" y="1320"/>
                </a:lnTo>
                <a:lnTo>
                  <a:pt x="2276" y="2364"/>
                </a:lnTo>
                <a:lnTo>
                  <a:pt x="379" y="1372"/>
                </a:lnTo>
                <a:lnTo>
                  <a:pt x="390" y="1366"/>
                </a:lnTo>
                <a:lnTo>
                  <a:pt x="390" y="1361"/>
                </a:lnTo>
                <a:lnTo>
                  <a:pt x="379" y="1372"/>
                </a:lnTo>
                <a:lnTo>
                  <a:pt x="2276" y="2364"/>
                </a:lnTo>
                <a:lnTo>
                  <a:pt x="395" y="1325"/>
                </a:lnTo>
                <a:lnTo>
                  <a:pt x="390" y="1320"/>
                </a:lnTo>
                <a:lnTo>
                  <a:pt x="385" y="1320"/>
                </a:lnTo>
                <a:lnTo>
                  <a:pt x="379" y="1325"/>
                </a:lnTo>
                <a:lnTo>
                  <a:pt x="374" y="1330"/>
                </a:lnTo>
                <a:lnTo>
                  <a:pt x="379" y="1330"/>
                </a:lnTo>
                <a:lnTo>
                  <a:pt x="374" y="1330"/>
                </a:lnTo>
                <a:lnTo>
                  <a:pt x="374" y="1335"/>
                </a:lnTo>
                <a:lnTo>
                  <a:pt x="379" y="1330"/>
                </a:lnTo>
                <a:lnTo>
                  <a:pt x="374" y="1335"/>
                </a:lnTo>
                <a:lnTo>
                  <a:pt x="379" y="1335"/>
                </a:lnTo>
                <a:lnTo>
                  <a:pt x="385" y="1335"/>
                </a:lnTo>
                <a:lnTo>
                  <a:pt x="385" y="1330"/>
                </a:lnTo>
                <a:lnTo>
                  <a:pt x="390" y="1330"/>
                </a:lnTo>
                <a:lnTo>
                  <a:pt x="390" y="1325"/>
                </a:lnTo>
                <a:lnTo>
                  <a:pt x="395" y="1325"/>
                </a:lnTo>
                <a:lnTo>
                  <a:pt x="2276" y="2364"/>
                </a:lnTo>
                <a:lnTo>
                  <a:pt x="395" y="1283"/>
                </a:lnTo>
                <a:lnTo>
                  <a:pt x="390" y="1278"/>
                </a:lnTo>
                <a:lnTo>
                  <a:pt x="385" y="1278"/>
                </a:lnTo>
                <a:lnTo>
                  <a:pt x="385" y="1283"/>
                </a:lnTo>
                <a:lnTo>
                  <a:pt x="379" y="1283"/>
                </a:lnTo>
                <a:lnTo>
                  <a:pt x="374" y="1283"/>
                </a:lnTo>
                <a:lnTo>
                  <a:pt x="369" y="1289"/>
                </a:lnTo>
                <a:lnTo>
                  <a:pt x="374" y="1289"/>
                </a:lnTo>
                <a:lnTo>
                  <a:pt x="369" y="1289"/>
                </a:lnTo>
                <a:lnTo>
                  <a:pt x="369" y="1294"/>
                </a:lnTo>
                <a:lnTo>
                  <a:pt x="369" y="1299"/>
                </a:lnTo>
                <a:lnTo>
                  <a:pt x="369" y="1294"/>
                </a:lnTo>
                <a:lnTo>
                  <a:pt x="369" y="1299"/>
                </a:lnTo>
                <a:lnTo>
                  <a:pt x="374" y="1299"/>
                </a:lnTo>
                <a:lnTo>
                  <a:pt x="369" y="1299"/>
                </a:lnTo>
                <a:lnTo>
                  <a:pt x="374" y="1299"/>
                </a:lnTo>
                <a:lnTo>
                  <a:pt x="379" y="1299"/>
                </a:lnTo>
                <a:lnTo>
                  <a:pt x="385" y="1299"/>
                </a:lnTo>
                <a:lnTo>
                  <a:pt x="390" y="1294"/>
                </a:lnTo>
                <a:lnTo>
                  <a:pt x="390" y="1289"/>
                </a:lnTo>
                <a:lnTo>
                  <a:pt x="395" y="1289"/>
                </a:lnTo>
                <a:lnTo>
                  <a:pt x="395" y="1283"/>
                </a:lnTo>
                <a:lnTo>
                  <a:pt x="2276" y="2364"/>
                </a:lnTo>
                <a:lnTo>
                  <a:pt x="270" y="1361"/>
                </a:lnTo>
                <a:lnTo>
                  <a:pt x="270" y="1356"/>
                </a:lnTo>
                <a:lnTo>
                  <a:pt x="260" y="1356"/>
                </a:lnTo>
                <a:lnTo>
                  <a:pt x="255" y="1361"/>
                </a:lnTo>
                <a:lnTo>
                  <a:pt x="250" y="1366"/>
                </a:lnTo>
                <a:lnTo>
                  <a:pt x="244" y="1372"/>
                </a:lnTo>
                <a:lnTo>
                  <a:pt x="239" y="1377"/>
                </a:lnTo>
                <a:lnTo>
                  <a:pt x="244" y="1377"/>
                </a:lnTo>
                <a:lnTo>
                  <a:pt x="239" y="1377"/>
                </a:lnTo>
                <a:lnTo>
                  <a:pt x="244" y="1377"/>
                </a:lnTo>
                <a:lnTo>
                  <a:pt x="239" y="1382"/>
                </a:lnTo>
                <a:lnTo>
                  <a:pt x="244" y="1377"/>
                </a:lnTo>
                <a:lnTo>
                  <a:pt x="250" y="1377"/>
                </a:lnTo>
                <a:lnTo>
                  <a:pt x="250" y="1382"/>
                </a:lnTo>
                <a:lnTo>
                  <a:pt x="250" y="1377"/>
                </a:lnTo>
                <a:lnTo>
                  <a:pt x="255" y="1377"/>
                </a:lnTo>
                <a:lnTo>
                  <a:pt x="255" y="1382"/>
                </a:lnTo>
                <a:lnTo>
                  <a:pt x="255" y="1377"/>
                </a:lnTo>
                <a:lnTo>
                  <a:pt x="265" y="1372"/>
                </a:lnTo>
                <a:lnTo>
                  <a:pt x="265" y="1366"/>
                </a:lnTo>
                <a:lnTo>
                  <a:pt x="270" y="1366"/>
                </a:lnTo>
                <a:lnTo>
                  <a:pt x="270" y="1361"/>
                </a:lnTo>
                <a:lnTo>
                  <a:pt x="2276" y="2364"/>
                </a:lnTo>
                <a:lnTo>
                  <a:pt x="255" y="1289"/>
                </a:lnTo>
                <a:lnTo>
                  <a:pt x="244" y="1294"/>
                </a:lnTo>
                <a:lnTo>
                  <a:pt x="234" y="1299"/>
                </a:lnTo>
                <a:lnTo>
                  <a:pt x="239" y="1299"/>
                </a:lnTo>
                <a:lnTo>
                  <a:pt x="255" y="1294"/>
                </a:lnTo>
                <a:lnTo>
                  <a:pt x="255" y="1289"/>
                </a:lnTo>
                <a:lnTo>
                  <a:pt x="2276" y="2364"/>
                </a:lnTo>
                <a:lnTo>
                  <a:pt x="286" y="1278"/>
                </a:lnTo>
                <a:lnTo>
                  <a:pt x="286" y="1273"/>
                </a:lnTo>
                <a:lnTo>
                  <a:pt x="281" y="1278"/>
                </a:lnTo>
                <a:lnTo>
                  <a:pt x="286" y="1278"/>
                </a:lnTo>
                <a:lnTo>
                  <a:pt x="2276" y="2364"/>
                </a:lnTo>
                <a:lnTo>
                  <a:pt x="270" y="1283"/>
                </a:lnTo>
                <a:lnTo>
                  <a:pt x="276" y="1283"/>
                </a:lnTo>
                <a:lnTo>
                  <a:pt x="276" y="1278"/>
                </a:lnTo>
                <a:lnTo>
                  <a:pt x="270" y="1283"/>
                </a:lnTo>
                <a:lnTo>
                  <a:pt x="270" y="1289"/>
                </a:lnTo>
                <a:lnTo>
                  <a:pt x="270" y="1283"/>
                </a:lnTo>
                <a:lnTo>
                  <a:pt x="2276" y="2364"/>
                </a:lnTo>
                <a:lnTo>
                  <a:pt x="286" y="1341"/>
                </a:lnTo>
                <a:lnTo>
                  <a:pt x="286" y="1335"/>
                </a:lnTo>
                <a:lnTo>
                  <a:pt x="281" y="1335"/>
                </a:lnTo>
                <a:lnTo>
                  <a:pt x="276" y="1346"/>
                </a:lnTo>
                <a:lnTo>
                  <a:pt x="270" y="1346"/>
                </a:lnTo>
                <a:lnTo>
                  <a:pt x="281" y="1346"/>
                </a:lnTo>
                <a:lnTo>
                  <a:pt x="286" y="1341"/>
                </a:lnTo>
                <a:lnTo>
                  <a:pt x="2276" y="2364"/>
                </a:lnTo>
                <a:lnTo>
                  <a:pt x="296" y="1278"/>
                </a:lnTo>
                <a:lnTo>
                  <a:pt x="302" y="1273"/>
                </a:lnTo>
                <a:lnTo>
                  <a:pt x="307" y="1273"/>
                </a:lnTo>
                <a:lnTo>
                  <a:pt x="307" y="1268"/>
                </a:lnTo>
                <a:lnTo>
                  <a:pt x="317" y="1263"/>
                </a:lnTo>
                <a:lnTo>
                  <a:pt x="307" y="1263"/>
                </a:lnTo>
                <a:lnTo>
                  <a:pt x="307" y="1257"/>
                </a:lnTo>
                <a:lnTo>
                  <a:pt x="296" y="1263"/>
                </a:lnTo>
                <a:lnTo>
                  <a:pt x="291" y="1268"/>
                </a:lnTo>
                <a:lnTo>
                  <a:pt x="286" y="1268"/>
                </a:lnTo>
                <a:lnTo>
                  <a:pt x="291" y="1268"/>
                </a:lnTo>
                <a:lnTo>
                  <a:pt x="291" y="1273"/>
                </a:lnTo>
                <a:lnTo>
                  <a:pt x="291" y="1268"/>
                </a:lnTo>
                <a:lnTo>
                  <a:pt x="291" y="1273"/>
                </a:lnTo>
                <a:lnTo>
                  <a:pt x="286" y="1278"/>
                </a:lnTo>
                <a:lnTo>
                  <a:pt x="291" y="1273"/>
                </a:lnTo>
                <a:lnTo>
                  <a:pt x="291" y="1278"/>
                </a:lnTo>
                <a:lnTo>
                  <a:pt x="291" y="1273"/>
                </a:lnTo>
                <a:lnTo>
                  <a:pt x="296" y="1278"/>
                </a:lnTo>
                <a:lnTo>
                  <a:pt x="2276" y="2364"/>
                </a:lnTo>
                <a:lnTo>
                  <a:pt x="213" y="1382"/>
                </a:lnTo>
                <a:lnTo>
                  <a:pt x="224" y="1377"/>
                </a:lnTo>
                <a:lnTo>
                  <a:pt x="224" y="1372"/>
                </a:lnTo>
                <a:lnTo>
                  <a:pt x="218" y="1372"/>
                </a:lnTo>
                <a:lnTo>
                  <a:pt x="213" y="1382"/>
                </a:lnTo>
                <a:lnTo>
                  <a:pt x="213" y="1377"/>
                </a:lnTo>
                <a:lnTo>
                  <a:pt x="213" y="1382"/>
                </a:lnTo>
                <a:lnTo>
                  <a:pt x="2276" y="2364"/>
                </a:lnTo>
                <a:lnTo>
                  <a:pt x="317" y="1351"/>
                </a:lnTo>
                <a:lnTo>
                  <a:pt x="296" y="1361"/>
                </a:lnTo>
                <a:lnTo>
                  <a:pt x="307" y="1356"/>
                </a:lnTo>
                <a:lnTo>
                  <a:pt x="317" y="1351"/>
                </a:lnTo>
                <a:lnTo>
                  <a:pt x="2276" y="2364"/>
                </a:lnTo>
                <a:lnTo>
                  <a:pt x="302" y="1341"/>
                </a:lnTo>
                <a:lnTo>
                  <a:pt x="307" y="1335"/>
                </a:lnTo>
                <a:lnTo>
                  <a:pt x="302" y="1335"/>
                </a:lnTo>
                <a:lnTo>
                  <a:pt x="296" y="1341"/>
                </a:lnTo>
                <a:lnTo>
                  <a:pt x="302" y="1341"/>
                </a:lnTo>
                <a:lnTo>
                  <a:pt x="2276" y="2364"/>
                </a:lnTo>
                <a:lnTo>
                  <a:pt x="353" y="1195"/>
                </a:lnTo>
                <a:lnTo>
                  <a:pt x="359" y="1195"/>
                </a:lnTo>
                <a:lnTo>
                  <a:pt x="364" y="1190"/>
                </a:lnTo>
                <a:lnTo>
                  <a:pt x="353" y="1195"/>
                </a:lnTo>
                <a:lnTo>
                  <a:pt x="2276" y="2364"/>
                </a:lnTo>
                <a:lnTo>
                  <a:pt x="343" y="2052"/>
                </a:lnTo>
                <a:lnTo>
                  <a:pt x="343" y="2057"/>
                </a:lnTo>
                <a:lnTo>
                  <a:pt x="343" y="2068"/>
                </a:lnTo>
                <a:lnTo>
                  <a:pt x="343" y="2052"/>
                </a:lnTo>
                <a:lnTo>
                  <a:pt x="2276" y="2364"/>
                </a:lnTo>
                <a:lnTo>
                  <a:pt x="322" y="1964"/>
                </a:lnTo>
                <a:lnTo>
                  <a:pt x="322" y="1979"/>
                </a:lnTo>
                <a:lnTo>
                  <a:pt x="322" y="1974"/>
                </a:lnTo>
                <a:lnTo>
                  <a:pt x="322" y="1964"/>
                </a:lnTo>
                <a:lnTo>
                  <a:pt x="2276" y="2364"/>
                </a:lnTo>
                <a:lnTo>
                  <a:pt x="348" y="1289"/>
                </a:lnTo>
                <a:lnTo>
                  <a:pt x="348" y="1283"/>
                </a:lnTo>
                <a:lnTo>
                  <a:pt x="343" y="1289"/>
                </a:lnTo>
                <a:lnTo>
                  <a:pt x="348" y="1289"/>
                </a:lnTo>
                <a:lnTo>
                  <a:pt x="2276" y="2364"/>
                </a:lnTo>
                <a:lnTo>
                  <a:pt x="624" y="1122"/>
                </a:lnTo>
                <a:lnTo>
                  <a:pt x="624" y="1128"/>
                </a:lnTo>
                <a:lnTo>
                  <a:pt x="634" y="1122"/>
                </a:lnTo>
                <a:lnTo>
                  <a:pt x="629" y="1122"/>
                </a:lnTo>
                <a:lnTo>
                  <a:pt x="624" y="1122"/>
                </a:lnTo>
                <a:lnTo>
                  <a:pt x="2276" y="2364"/>
                </a:lnTo>
                <a:lnTo>
                  <a:pt x="779" y="1091"/>
                </a:lnTo>
                <a:lnTo>
                  <a:pt x="785" y="1086"/>
                </a:lnTo>
                <a:lnTo>
                  <a:pt x="790" y="1081"/>
                </a:lnTo>
                <a:lnTo>
                  <a:pt x="790" y="1076"/>
                </a:lnTo>
                <a:lnTo>
                  <a:pt x="785" y="1081"/>
                </a:lnTo>
                <a:lnTo>
                  <a:pt x="779" y="1091"/>
                </a:lnTo>
                <a:lnTo>
                  <a:pt x="779" y="1086"/>
                </a:lnTo>
                <a:lnTo>
                  <a:pt x="779" y="1091"/>
                </a:lnTo>
                <a:lnTo>
                  <a:pt x="2276" y="2364"/>
                </a:lnTo>
                <a:lnTo>
                  <a:pt x="790" y="1107"/>
                </a:lnTo>
                <a:lnTo>
                  <a:pt x="790" y="1102"/>
                </a:lnTo>
                <a:lnTo>
                  <a:pt x="790" y="1096"/>
                </a:lnTo>
                <a:lnTo>
                  <a:pt x="779" y="1102"/>
                </a:lnTo>
                <a:lnTo>
                  <a:pt x="769" y="1112"/>
                </a:lnTo>
                <a:lnTo>
                  <a:pt x="769" y="1117"/>
                </a:lnTo>
                <a:lnTo>
                  <a:pt x="779" y="1112"/>
                </a:lnTo>
                <a:lnTo>
                  <a:pt x="779" y="1117"/>
                </a:lnTo>
                <a:lnTo>
                  <a:pt x="790" y="1107"/>
                </a:lnTo>
                <a:lnTo>
                  <a:pt x="2276" y="2364"/>
                </a:lnTo>
                <a:lnTo>
                  <a:pt x="785" y="317"/>
                </a:lnTo>
                <a:lnTo>
                  <a:pt x="790" y="317"/>
                </a:lnTo>
                <a:lnTo>
                  <a:pt x="790" y="312"/>
                </a:lnTo>
                <a:lnTo>
                  <a:pt x="785" y="317"/>
                </a:lnTo>
                <a:lnTo>
                  <a:pt x="2276" y="2364"/>
                </a:lnTo>
                <a:lnTo>
                  <a:pt x="686" y="1242"/>
                </a:lnTo>
                <a:lnTo>
                  <a:pt x="691" y="1237"/>
                </a:lnTo>
                <a:lnTo>
                  <a:pt x="696" y="1231"/>
                </a:lnTo>
                <a:lnTo>
                  <a:pt x="686" y="1242"/>
                </a:lnTo>
                <a:lnTo>
                  <a:pt x="2276" y="2364"/>
                </a:lnTo>
                <a:lnTo>
                  <a:pt x="722" y="1133"/>
                </a:lnTo>
                <a:lnTo>
                  <a:pt x="707" y="1138"/>
                </a:lnTo>
                <a:lnTo>
                  <a:pt x="712" y="1138"/>
                </a:lnTo>
                <a:lnTo>
                  <a:pt x="707" y="1143"/>
                </a:lnTo>
                <a:lnTo>
                  <a:pt x="696" y="1143"/>
                </a:lnTo>
                <a:lnTo>
                  <a:pt x="686" y="1148"/>
                </a:lnTo>
                <a:lnTo>
                  <a:pt x="681" y="1153"/>
                </a:lnTo>
                <a:lnTo>
                  <a:pt x="686" y="1153"/>
                </a:lnTo>
                <a:lnTo>
                  <a:pt x="676" y="1159"/>
                </a:lnTo>
                <a:lnTo>
                  <a:pt x="681" y="1159"/>
                </a:lnTo>
                <a:lnTo>
                  <a:pt x="686" y="1159"/>
                </a:lnTo>
                <a:lnTo>
                  <a:pt x="686" y="1164"/>
                </a:lnTo>
                <a:lnTo>
                  <a:pt x="686" y="1159"/>
                </a:lnTo>
                <a:lnTo>
                  <a:pt x="702" y="1148"/>
                </a:lnTo>
                <a:lnTo>
                  <a:pt x="707" y="1143"/>
                </a:lnTo>
                <a:lnTo>
                  <a:pt x="712" y="1143"/>
                </a:lnTo>
                <a:lnTo>
                  <a:pt x="722" y="1133"/>
                </a:lnTo>
                <a:lnTo>
                  <a:pt x="2276" y="2364"/>
                </a:lnTo>
                <a:lnTo>
                  <a:pt x="728" y="1081"/>
                </a:lnTo>
                <a:lnTo>
                  <a:pt x="728" y="1076"/>
                </a:lnTo>
                <a:lnTo>
                  <a:pt x="733" y="1065"/>
                </a:lnTo>
                <a:lnTo>
                  <a:pt x="728" y="1065"/>
                </a:lnTo>
                <a:lnTo>
                  <a:pt x="728" y="1070"/>
                </a:lnTo>
                <a:lnTo>
                  <a:pt x="722" y="1076"/>
                </a:lnTo>
                <a:lnTo>
                  <a:pt x="712" y="1076"/>
                </a:lnTo>
                <a:lnTo>
                  <a:pt x="712" y="1081"/>
                </a:lnTo>
                <a:lnTo>
                  <a:pt x="717" y="1081"/>
                </a:lnTo>
                <a:lnTo>
                  <a:pt x="722" y="1081"/>
                </a:lnTo>
                <a:lnTo>
                  <a:pt x="728" y="1081"/>
                </a:lnTo>
                <a:lnTo>
                  <a:pt x="2276" y="2364"/>
                </a:lnTo>
                <a:lnTo>
                  <a:pt x="790" y="966"/>
                </a:lnTo>
                <a:lnTo>
                  <a:pt x="785" y="972"/>
                </a:lnTo>
                <a:lnTo>
                  <a:pt x="790" y="972"/>
                </a:lnTo>
                <a:lnTo>
                  <a:pt x="790" y="966"/>
                </a:lnTo>
                <a:lnTo>
                  <a:pt x="2276" y="2364"/>
                </a:lnTo>
                <a:lnTo>
                  <a:pt x="785" y="302"/>
                </a:lnTo>
                <a:lnTo>
                  <a:pt x="790" y="296"/>
                </a:lnTo>
                <a:lnTo>
                  <a:pt x="785" y="296"/>
                </a:lnTo>
                <a:lnTo>
                  <a:pt x="785" y="302"/>
                </a:lnTo>
                <a:lnTo>
                  <a:pt x="2276" y="2364"/>
                </a:lnTo>
                <a:lnTo>
                  <a:pt x="800" y="707"/>
                </a:lnTo>
                <a:lnTo>
                  <a:pt x="800" y="702"/>
                </a:lnTo>
                <a:lnTo>
                  <a:pt x="805" y="696"/>
                </a:lnTo>
                <a:lnTo>
                  <a:pt x="800" y="702"/>
                </a:lnTo>
                <a:lnTo>
                  <a:pt x="800" y="707"/>
                </a:lnTo>
                <a:lnTo>
                  <a:pt x="2276" y="2364"/>
                </a:lnTo>
                <a:lnTo>
                  <a:pt x="800" y="494"/>
                </a:lnTo>
                <a:lnTo>
                  <a:pt x="795" y="499"/>
                </a:lnTo>
                <a:lnTo>
                  <a:pt x="795" y="504"/>
                </a:lnTo>
                <a:lnTo>
                  <a:pt x="795" y="499"/>
                </a:lnTo>
                <a:lnTo>
                  <a:pt x="800" y="499"/>
                </a:lnTo>
                <a:lnTo>
                  <a:pt x="805" y="499"/>
                </a:lnTo>
                <a:lnTo>
                  <a:pt x="805" y="494"/>
                </a:lnTo>
                <a:lnTo>
                  <a:pt x="805" y="489"/>
                </a:lnTo>
                <a:lnTo>
                  <a:pt x="800" y="494"/>
                </a:lnTo>
                <a:lnTo>
                  <a:pt x="2276" y="2364"/>
                </a:lnTo>
                <a:lnTo>
                  <a:pt x="800" y="416"/>
                </a:lnTo>
                <a:lnTo>
                  <a:pt x="795" y="421"/>
                </a:lnTo>
                <a:lnTo>
                  <a:pt x="805" y="416"/>
                </a:lnTo>
                <a:lnTo>
                  <a:pt x="805" y="411"/>
                </a:lnTo>
                <a:lnTo>
                  <a:pt x="800" y="416"/>
                </a:lnTo>
                <a:lnTo>
                  <a:pt x="2276" y="2364"/>
                </a:lnTo>
                <a:lnTo>
                  <a:pt x="800" y="582"/>
                </a:lnTo>
                <a:lnTo>
                  <a:pt x="800" y="577"/>
                </a:lnTo>
                <a:lnTo>
                  <a:pt x="795" y="582"/>
                </a:lnTo>
                <a:lnTo>
                  <a:pt x="790" y="587"/>
                </a:lnTo>
                <a:lnTo>
                  <a:pt x="795" y="587"/>
                </a:lnTo>
                <a:lnTo>
                  <a:pt x="790" y="587"/>
                </a:lnTo>
                <a:lnTo>
                  <a:pt x="795" y="587"/>
                </a:lnTo>
                <a:lnTo>
                  <a:pt x="790" y="587"/>
                </a:lnTo>
                <a:lnTo>
                  <a:pt x="795" y="587"/>
                </a:lnTo>
                <a:lnTo>
                  <a:pt x="800" y="582"/>
                </a:lnTo>
                <a:lnTo>
                  <a:pt x="2276" y="2364"/>
                </a:lnTo>
                <a:lnTo>
                  <a:pt x="795" y="587"/>
                </a:lnTo>
                <a:lnTo>
                  <a:pt x="795" y="582"/>
                </a:lnTo>
                <a:lnTo>
                  <a:pt x="800" y="582"/>
                </a:lnTo>
                <a:lnTo>
                  <a:pt x="795" y="587"/>
                </a:lnTo>
                <a:lnTo>
                  <a:pt x="2276" y="2364"/>
                </a:lnTo>
                <a:lnTo>
                  <a:pt x="483" y="1299"/>
                </a:lnTo>
                <a:lnTo>
                  <a:pt x="489" y="1294"/>
                </a:lnTo>
                <a:lnTo>
                  <a:pt x="489" y="1289"/>
                </a:lnTo>
                <a:lnTo>
                  <a:pt x="483" y="1289"/>
                </a:lnTo>
                <a:lnTo>
                  <a:pt x="478" y="1294"/>
                </a:lnTo>
                <a:lnTo>
                  <a:pt x="473" y="1299"/>
                </a:lnTo>
                <a:lnTo>
                  <a:pt x="478" y="1294"/>
                </a:lnTo>
                <a:lnTo>
                  <a:pt x="478" y="1299"/>
                </a:lnTo>
                <a:lnTo>
                  <a:pt x="483" y="1294"/>
                </a:lnTo>
                <a:lnTo>
                  <a:pt x="483" y="1299"/>
                </a:lnTo>
                <a:lnTo>
                  <a:pt x="2276" y="2364"/>
                </a:lnTo>
                <a:lnTo>
                  <a:pt x="468" y="1278"/>
                </a:lnTo>
                <a:lnTo>
                  <a:pt x="468" y="1273"/>
                </a:lnTo>
                <a:lnTo>
                  <a:pt x="473" y="1273"/>
                </a:lnTo>
                <a:lnTo>
                  <a:pt x="473" y="1268"/>
                </a:lnTo>
                <a:lnTo>
                  <a:pt x="468" y="1263"/>
                </a:lnTo>
                <a:lnTo>
                  <a:pt x="457" y="1268"/>
                </a:lnTo>
                <a:lnTo>
                  <a:pt x="452" y="1273"/>
                </a:lnTo>
                <a:lnTo>
                  <a:pt x="452" y="1278"/>
                </a:lnTo>
                <a:lnTo>
                  <a:pt x="447" y="1283"/>
                </a:lnTo>
                <a:lnTo>
                  <a:pt x="452" y="1283"/>
                </a:lnTo>
                <a:lnTo>
                  <a:pt x="457" y="1283"/>
                </a:lnTo>
                <a:lnTo>
                  <a:pt x="457" y="1289"/>
                </a:lnTo>
                <a:lnTo>
                  <a:pt x="463" y="1289"/>
                </a:lnTo>
                <a:lnTo>
                  <a:pt x="468" y="1283"/>
                </a:lnTo>
                <a:lnTo>
                  <a:pt x="468" y="1278"/>
                </a:lnTo>
                <a:lnTo>
                  <a:pt x="2276" y="2364"/>
                </a:lnTo>
                <a:lnTo>
                  <a:pt x="515" y="1242"/>
                </a:lnTo>
                <a:lnTo>
                  <a:pt x="525" y="1237"/>
                </a:lnTo>
                <a:lnTo>
                  <a:pt x="530" y="1231"/>
                </a:lnTo>
                <a:lnTo>
                  <a:pt x="530" y="1226"/>
                </a:lnTo>
                <a:lnTo>
                  <a:pt x="515" y="1231"/>
                </a:lnTo>
                <a:lnTo>
                  <a:pt x="504" y="1242"/>
                </a:lnTo>
                <a:lnTo>
                  <a:pt x="509" y="1242"/>
                </a:lnTo>
                <a:lnTo>
                  <a:pt x="504" y="1247"/>
                </a:lnTo>
                <a:lnTo>
                  <a:pt x="515" y="1242"/>
                </a:lnTo>
                <a:lnTo>
                  <a:pt x="2276" y="2364"/>
                </a:lnTo>
                <a:lnTo>
                  <a:pt x="457" y="1372"/>
                </a:lnTo>
                <a:lnTo>
                  <a:pt x="463" y="1372"/>
                </a:lnTo>
                <a:lnTo>
                  <a:pt x="463" y="1366"/>
                </a:lnTo>
                <a:lnTo>
                  <a:pt x="457" y="1372"/>
                </a:lnTo>
                <a:lnTo>
                  <a:pt x="2276" y="2364"/>
                </a:lnTo>
                <a:lnTo>
                  <a:pt x="494" y="1330"/>
                </a:lnTo>
                <a:lnTo>
                  <a:pt x="499" y="1325"/>
                </a:lnTo>
                <a:lnTo>
                  <a:pt x="483" y="1335"/>
                </a:lnTo>
                <a:lnTo>
                  <a:pt x="483" y="1330"/>
                </a:lnTo>
                <a:lnTo>
                  <a:pt x="489" y="1330"/>
                </a:lnTo>
                <a:lnTo>
                  <a:pt x="483" y="1335"/>
                </a:lnTo>
                <a:lnTo>
                  <a:pt x="494" y="1330"/>
                </a:lnTo>
                <a:lnTo>
                  <a:pt x="2276" y="2364"/>
                </a:lnTo>
                <a:lnTo>
                  <a:pt x="437" y="1133"/>
                </a:lnTo>
                <a:lnTo>
                  <a:pt x="431" y="1133"/>
                </a:lnTo>
                <a:lnTo>
                  <a:pt x="431" y="1138"/>
                </a:lnTo>
                <a:lnTo>
                  <a:pt x="431" y="1133"/>
                </a:lnTo>
                <a:lnTo>
                  <a:pt x="431" y="1138"/>
                </a:lnTo>
                <a:lnTo>
                  <a:pt x="431" y="1133"/>
                </a:lnTo>
                <a:lnTo>
                  <a:pt x="437" y="1133"/>
                </a:lnTo>
                <a:lnTo>
                  <a:pt x="2276" y="2364"/>
                </a:lnTo>
                <a:lnTo>
                  <a:pt x="457" y="1257"/>
                </a:lnTo>
                <a:lnTo>
                  <a:pt x="463" y="1257"/>
                </a:lnTo>
                <a:lnTo>
                  <a:pt x="463" y="1252"/>
                </a:lnTo>
                <a:lnTo>
                  <a:pt x="457" y="1252"/>
                </a:lnTo>
                <a:lnTo>
                  <a:pt x="457" y="1257"/>
                </a:lnTo>
                <a:lnTo>
                  <a:pt x="457" y="1252"/>
                </a:lnTo>
                <a:lnTo>
                  <a:pt x="457" y="1257"/>
                </a:lnTo>
                <a:lnTo>
                  <a:pt x="2276" y="2364"/>
                </a:lnTo>
                <a:lnTo>
                  <a:pt x="473" y="1283"/>
                </a:lnTo>
                <a:lnTo>
                  <a:pt x="478" y="1283"/>
                </a:lnTo>
                <a:lnTo>
                  <a:pt x="483" y="1278"/>
                </a:lnTo>
                <a:lnTo>
                  <a:pt x="483" y="1273"/>
                </a:lnTo>
                <a:lnTo>
                  <a:pt x="478" y="1273"/>
                </a:lnTo>
                <a:lnTo>
                  <a:pt x="468" y="1283"/>
                </a:lnTo>
                <a:lnTo>
                  <a:pt x="473" y="1283"/>
                </a:lnTo>
                <a:lnTo>
                  <a:pt x="2276" y="2364"/>
                </a:lnTo>
                <a:lnTo>
                  <a:pt x="416" y="1315"/>
                </a:lnTo>
                <a:lnTo>
                  <a:pt x="411" y="1315"/>
                </a:lnTo>
                <a:lnTo>
                  <a:pt x="411" y="1320"/>
                </a:lnTo>
                <a:lnTo>
                  <a:pt x="416" y="1315"/>
                </a:lnTo>
                <a:lnTo>
                  <a:pt x="2276" y="2364"/>
                </a:lnTo>
                <a:lnTo>
                  <a:pt x="499" y="1346"/>
                </a:lnTo>
                <a:lnTo>
                  <a:pt x="504" y="1346"/>
                </a:lnTo>
                <a:lnTo>
                  <a:pt x="499" y="1341"/>
                </a:lnTo>
                <a:lnTo>
                  <a:pt x="494" y="1346"/>
                </a:lnTo>
                <a:lnTo>
                  <a:pt x="499" y="1346"/>
                </a:lnTo>
                <a:lnTo>
                  <a:pt x="2276" y="2364"/>
                </a:lnTo>
                <a:lnTo>
                  <a:pt x="587" y="1221"/>
                </a:lnTo>
                <a:lnTo>
                  <a:pt x="598" y="1221"/>
                </a:lnTo>
                <a:lnTo>
                  <a:pt x="603" y="1211"/>
                </a:lnTo>
                <a:lnTo>
                  <a:pt x="598" y="1211"/>
                </a:lnTo>
                <a:lnTo>
                  <a:pt x="592" y="1221"/>
                </a:lnTo>
                <a:lnTo>
                  <a:pt x="587" y="1221"/>
                </a:lnTo>
                <a:lnTo>
                  <a:pt x="2276" y="2364"/>
                </a:lnTo>
                <a:lnTo>
                  <a:pt x="187" y="1335"/>
                </a:lnTo>
                <a:lnTo>
                  <a:pt x="192" y="1335"/>
                </a:lnTo>
                <a:lnTo>
                  <a:pt x="192" y="1341"/>
                </a:lnTo>
                <a:lnTo>
                  <a:pt x="192" y="1335"/>
                </a:lnTo>
                <a:lnTo>
                  <a:pt x="192" y="1341"/>
                </a:lnTo>
                <a:lnTo>
                  <a:pt x="192" y="1335"/>
                </a:lnTo>
                <a:lnTo>
                  <a:pt x="192" y="1341"/>
                </a:lnTo>
                <a:lnTo>
                  <a:pt x="198" y="1335"/>
                </a:lnTo>
                <a:lnTo>
                  <a:pt x="198" y="1341"/>
                </a:lnTo>
                <a:lnTo>
                  <a:pt x="198" y="1335"/>
                </a:lnTo>
                <a:lnTo>
                  <a:pt x="203" y="1335"/>
                </a:lnTo>
                <a:lnTo>
                  <a:pt x="208" y="1335"/>
                </a:lnTo>
                <a:lnTo>
                  <a:pt x="208" y="1325"/>
                </a:lnTo>
                <a:lnTo>
                  <a:pt x="213" y="1330"/>
                </a:lnTo>
                <a:lnTo>
                  <a:pt x="208" y="1325"/>
                </a:lnTo>
                <a:lnTo>
                  <a:pt x="213" y="1325"/>
                </a:lnTo>
                <a:lnTo>
                  <a:pt x="213" y="1320"/>
                </a:lnTo>
                <a:lnTo>
                  <a:pt x="208" y="1320"/>
                </a:lnTo>
                <a:lnTo>
                  <a:pt x="213" y="1320"/>
                </a:lnTo>
                <a:lnTo>
                  <a:pt x="208" y="1320"/>
                </a:lnTo>
                <a:lnTo>
                  <a:pt x="208" y="1315"/>
                </a:lnTo>
                <a:lnTo>
                  <a:pt x="203" y="1315"/>
                </a:lnTo>
                <a:lnTo>
                  <a:pt x="198" y="1315"/>
                </a:lnTo>
                <a:lnTo>
                  <a:pt x="198" y="1320"/>
                </a:lnTo>
                <a:lnTo>
                  <a:pt x="198" y="1315"/>
                </a:lnTo>
                <a:lnTo>
                  <a:pt x="192" y="1320"/>
                </a:lnTo>
                <a:lnTo>
                  <a:pt x="187" y="1320"/>
                </a:lnTo>
                <a:lnTo>
                  <a:pt x="187" y="1325"/>
                </a:lnTo>
                <a:lnTo>
                  <a:pt x="182" y="1330"/>
                </a:lnTo>
                <a:lnTo>
                  <a:pt x="187" y="1330"/>
                </a:lnTo>
                <a:lnTo>
                  <a:pt x="182" y="1330"/>
                </a:lnTo>
                <a:lnTo>
                  <a:pt x="187" y="1330"/>
                </a:lnTo>
                <a:lnTo>
                  <a:pt x="182" y="1335"/>
                </a:lnTo>
                <a:lnTo>
                  <a:pt x="187" y="1330"/>
                </a:lnTo>
                <a:lnTo>
                  <a:pt x="182" y="1335"/>
                </a:lnTo>
                <a:lnTo>
                  <a:pt x="187" y="1335"/>
                </a:lnTo>
                <a:lnTo>
                  <a:pt x="182" y="1335"/>
                </a:lnTo>
                <a:lnTo>
                  <a:pt x="187" y="1335"/>
                </a:lnTo>
                <a:lnTo>
                  <a:pt x="2276" y="2364"/>
                </a:lnTo>
                <a:lnTo>
                  <a:pt x="613" y="1148"/>
                </a:lnTo>
                <a:lnTo>
                  <a:pt x="608" y="1148"/>
                </a:lnTo>
                <a:lnTo>
                  <a:pt x="608" y="1153"/>
                </a:lnTo>
                <a:lnTo>
                  <a:pt x="613" y="1148"/>
                </a:lnTo>
                <a:lnTo>
                  <a:pt x="2276" y="2364"/>
                </a:lnTo>
                <a:lnTo>
                  <a:pt x="530" y="1252"/>
                </a:lnTo>
                <a:lnTo>
                  <a:pt x="535" y="1252"/>
                </a:lnTo>
                <a:lnTo>
                  <a:pt x="541" y="1247"/>
                </a:lnTo>
                <a:lnTo>
                  <a:pt x="541" y="1242"/>
                </a:lnTo>
                <a:lnTo>
                  <a:pt x="530" y="1252"/>
                </a:lnTo>
                <a:lnTo>
                  <a:pt x="2276" y="2364"/>
                </a:lnTo>
                <a:lnTo>
                  <a:pt x="805" y="655"/>
                </a:lnTo>
                <a:lnTo>
                  <a:pt x="800" y="660"/>
                </a:lnTo>
                <a:lnTo>
                  <a:pt x="800" y="655"/>
                </a:lnTo>
                <a:lnTo>
                  <a:pt x="805" y="655"/>
                </a:lnTo>
                <a:lnTo>
                  <a:pt x="2276" y="2364"/>
                </a:lnTo>
                <a:lnTo>
                  <a:pt x="629" y="1128"/>
                </a:lnTo>
                <a:lnTo>
                  <a:pt x="624" y="1128"/>
                </a:lnTo>
                <a:lnTo>
                  <a:pt x="624" y="1133"/>
                </a:lnTo>
                <a:lnTo>
                  <a:pt x="629" y="1128"/>
                </a:lnTo>
                <a:lnTo>
                  <a:pt x="2276" y="2364"/>
                </a:lnTo>
                <a:lnTo>
                  <a:pt x="733" y="1133"/>
                </a:lnTo>
                <a:lnTo>
                  <a:pt x="738" y="1128"/>
                </a:lnTo>
                <a:lnTo>
                  <a:pt x="733" y="1128"/>
                </a:lnTo>
                <a:lnTo>
                  <a:pt x="728" y="1133"/>
                </a:lnTo>
                <a:lnTo>
                  <a:pt x="733" y="1133"/>
                </a:lnTo>
                <a:lnTo>
                  <a:pt x="2276" y="2364"/>
                </a:lnTo>
                <a:lnTo>
                  <a:pt x="608" y="1195"/>
                </a:lnTo>
                <a:lnTo>
                  <a:pt x="603" y="1200"/>
                </a:lnTo>
                <a:lnTo>
                  <a:pt x="608" y="1200"/>
                </a:lnTo>
                <a:lnTo>
                  <a:pt x="603" y="1200"/>
                </a:lnTo>
                <a:lnTo>
                  <a:pt x="608" y="1195"/>
                </a:lnTo>
                <a:lnTo>
                  <a:pt x="2276" y="2364"/>
                </a:lnTo>
                <a:lnTo>
                  <a:pt x="582" y="1221"/>
                </a:lnTo>
                <a:lnTo>
                  <a:pt x="577" y="1221"/>
                </a:lnTo>
                <a:lnTo>
                  <a:pt x="566" y="1231"/>
                </a:lnTo>
                <a:lnTo>
                  <a:pt x="572" y="1231"/>
                </a:lnTo>
                <a:lnTo>
                  <a:pt x="582" y="1226"/>
                </a:lnTo>
                <a:lnTo>
                  <a:pt x="582" y="1221"/>
                </a:lnTo>
                <a:lnTo>
                  <a:pt x="2276" y="2364"/>
                </a:lnTo>
                <a:lnTo>
                  <a:pt x="629" y="1179"/>
                </a:lnTo>
                <a:lnTo>
                  <a:pt x="629" y="1174"/>
                </a:lnTo>
                <a:lnTo>
                  <a:pt x="618" y="1179"/>
                </a:lnTo>
                <a:lnTo>
                  <a:pt x="618" y="1185"/>
                </a:lnTo>
                <a:lnTo>
                  <a:pt x="624" y="1179"/>
                </a:lnTo>
                <a:lnTo>
                  <a:pt x="624" y="1185"/>
                </a:lnTo>
                <a:lnTo>
                  <a:pt x="624" y="1179"/>
                </a:lnTo>
                <a:lnTo>
                  <a:pt x="629" y="1179"/>
                </a:lnTo>
                <a:lnTo>
                  <a:pt x="2276" y="2364"/>
                </a:lnTo>
                <a:lnTo>
                  <a:pt x="3912" y="192"/>
                </a:lnTo>
                <a:lnTo>
                  <a:pt x="3912" y="187"/>
                </a:lnTo>
                <a:lnTo>
                  <a:pt x="3907" y="182"/>
                </a:lnTo>
                <a:lnTo>
                  <a:pt x="3902" y="182"/>
                </a:lnTo>
                <a:lnTo>
                  <a:pt x="3902" y="187"/>
                </a:lnTo>
                <a:lnTo>
                  <a:pt x="3907" y="192"/>
                </a:lnTo>
                <a:lnTo>
                  <a:pt x="3912" y="192"/>
                </a:lnTo>
                <a:lnTo>
                  <a:pt x="2276" y="2364"/>
                </a:lnTo>
                <a:lnTo>
                  <a:pt x="3886" y="130"/>
                </a:lnTo>
                <a:lnTo>
                  <a:pt x="3886" y="125"/>
                </a:lnTo>
                <a:lnTo>
                  <a:pt x="3881" y="130"/>
                </a:lnTo>
                <a:lnTo>
                  <a:pt x="3886" y="130"/>
                </a:lnTo>
                <a:lnTo>
                  <a:pt x="2276" y="2364"/>
                </a:lnTo>
                <a:lnTo>
                  <a:pt x="3860" y="109"/>
                </a:lnTo>
                <a:lnTo>
                  <a:pt x="3860" y="104"/>
                </a:lnTo>
                <a:lnTo>
                  <a:pt x="3865" y="104"/>
                </a:lnTo>
                <a:lnTo>
                  <a:pt x="3865" y="109"/>
                </a:lnTo>
                <a:lnTo>
                  <a:pt x="3865" y="114"/>
                </a:lnTo>
                <a:lnTo>
                  <a:pt x="3871" y="109"/>
                </a:lnTo>
                <a:lnTo>
                  <a:pt x="3871" y="114"/>
                </a:lnTo>
                <a:lnTo>
                  <a:pt x="3871" y="109"/>
                </a:lnTo>
                <a:lnTo>
                  <a:pt x="3876" y="109"/>
                </a:lnTo>
                <a:lnTo>
                  <a:pt x="3871" y="109"/>
                </a:lnTo>
                <a:lnTo>
                  <a:pt x="3876" y="104"/>
                </a:lnTo>
                <a:lnTo>
                  <a:pt x="3871" y="104"/>
                </a:lnTo>
                <a:lnTo>
                  <a:pt x="3865" y="99"/>
                </a:lnTo>
                <a:lnTo>
                  <a:pt x="3860" y="104"/>
                </a:lnTo>
                <a:lnTo>
                  <a:pt x="3855" y="104"/>
                </a:lnTo>
                <a:lnTo>
                  <a:pt x="3860" y="109"/>
                </a:lnTo>
                <a:lnTo>
                  <a:pt x="2276" y="2364"/>
                </a:lnTo>
                <a:lnTo>
                  <a:pt x="3840" y="89"/>
                </a:lnTo>
                <a:lnTo>
                  <a:pt x="3845" y="89"/>
                </a:lnTo>
                <a:lnTo>
                  <a:pt x="3845" y="83"/>
                </a:lnTo>
                <a:lnTo>
                  <a:pt x="3845" y="78"/>
                </a:lnTo>
                <a:lnTo>
                  <a:pt x="3840" y="78"/>
                </a:lnTo>
                <a:lnTo>
                  <a:pt x="3834" y="89"/>
                </a:lnTo>
                <a:lnTo>
                  <a:pt x="3840" y="89"/>
                </a:lnTo>
                <a:lnTo>
                  <a:pt x="2276" y="2364"/>
                </a:lnTo>
                <a:lnTo>
                  <a:pt x="3798" y="57"/>
                </a:lnTo>
                <a:lnTo>
                  <a:pt x="3803" y="52"/>
                </a:lnTo>
                <a:lnTo>
                  <a:pt x="3803" y="57"/>
                </a:lnTo>
                <a:lnTo>
                  <a:pt x="3808" y="52"/>
                </a:lnTo>
                <a:lnTo>
                  <a:pt x="3814" y="52"/>
                </a:lnTo>
                <a:lnTo>
                  <a:pt x="3814" y="47"/>
                </a:lnTo>
                <a:lnTo>
                  <a:pt x="3819" y="42"/>
                </a:lnTo>
                <a:lnTo>
                  <a:pt x="3814" y="42"/>
                </a:lnTo>
                <a:lnTo>
                  <a:pt x="3819" y="37"/>
                </a:lnTo>
                <a:lnTo>
                  <a:pt x="3814" y="37"/>
                </a:lnTo>
                <a:lnTo>
                  <a:pt x="3819" y="31"/>
                </a:lnTo>
                <a:lnTo>
                  <a:pt x="3814" y="37"/>
                </a:lnTo>
                <a:lnTo>
                  <a:pt x="3814" y="31"/>
                </a:lnTo>
                <a:lnTo>
                  <a:pt x="3808" y="37"/>
                </a:lnTo>
                <a:lnTo>
                  <a:pt x="3803" y="37"/>
                </a:lnTo>
                <a:lnTo>
                  <a:pt x="3803" y="42"/>
                </a:lnTo>
                <a:lnTo>
                  <a:pt x="3798" y="42"/>
                </a:lnTo>
                <a:lnTo>
                  <a:pt x="3798" y="47"/>
                </a:lnTo>
                <a:lnTo>
                  <a:pt x="3798" y="52"/>
                </a:lnTo>
                <a:lnTo>
                  <a:pt x="3798" y="57"/>
                </a:lnTo>
                <a:lnTo>
                  <a:pt x="2276" y="2364"/>
                </a:lnTo>
                <a:lnTo>
                  <a:pt x="3829" y="156"/>
                </a:lnTo>
                <a:lnTo>
                  <a:pt x="3829" y="151"/>
                </a:lnTo>
                <a:lnTo>
                  <a:pt x="3834" y="151"/>
                </a:lnTo>
                <a:lnTo>
                  <a:pt x="3829" y="146"/>
                </a:lnTo>
                <a:lnTo>
                  <a:pt x="3834" y="146"/>
                </a:lnTo>
                <a:lnTo>
                  <a:pt x="3829" y="146"/>
                </a:lnTo>
                <a:lnTo>
                  <a:pt x="3829" y="140"/>
                </a:lnTo>
                <a:lnTo>
                  <a:pt x="3824" y="146"/>
                </a:lnTo>
                <a:lnTo>
                  <a:pt x="3824" y="151"/>
                </a:lnTo>
                <a:lnTo>
                  <a:pt x="3829" y="151"/>
                </a:lnTo>
                <a:lnTo>
                  <a:pt x="3829" y="156"/>
                </a:lnTo>
                <a:lnTo>
                  <a:pt x="2276" y="2364"/>
                </a:lnTo>
                <a:lnTo>
                  <a:pt x="3969" y="94"/>
                </a:lnTo>
                <a:lnTo>
                  <a:pt x="3969" y="89"/>
                </a:lnTo>
                <a:lnTo>
                  <a:pt x="3975" y="89"/>
                </a:lnTo>
                <a:lnTo>
                  <a:pt x="3969" y="89"/>
                </a:lnTo>
                <a:lnTo>
                  <a:pt x="3969" y="94"/>
                </a:lnTo>
                <a:lnTo>
                  <a:pt x="2276" y="2364"/>
                </a:lnTo>
                <a:lnTo>
                  <a:pt x="4333" y="2094"/>
                </a:lnTo>
                <a:lnTo>
                  <a:pt x="4338" y="2094"/>
                </a:lnTo>
                <a:lnTo>
                  <a:pt x="4343" y="2094"/>
                </a:lnTo>
                <a:lnTo>
                  <a:pt x="4343" y="2099"/>
                </a:lnTo>
                <a:lnTo>
                  <a:pt x="4349" y="2104"/>
                </a:lnTo>
                <a:lnTo>
                  <a:pt x="4354" y="2104"/>
                </a:lnTo>
                <a:lnTo>
                  <a:pt x="4359" y="2104"/>
                </a:lnTo>
                <a:lnTo>
                  <a:pt x="4354" y="2099"/>
                </a:lnTo>
                <a:lnTo>
                  <a:pt x="4359" y="2094"/>
                </a:lnTo>
                <a:lnTo>
                  <a:pt x="4364" y="2094"/>
                </a:lnTo>
                <a:lnTo>
                  <a:pt x="4354" y="2089"/>
                </a:lnTo>
                <a:lnTo>
                  <a:pt x="4359" y="2089"/>
                </a:lnTo>
                <a:lnTo>
                  <a:pt x="4364" y="2083"/>
                </a:lnTo>
                <a:lnTo>
                  <a:pt x="4364" y="2078"/>
                </a:lnTo>
                <a:lnTo>
                  <a:pt x="4354" y="2089"/>
                </a:lnTo>
                <a:lnTo>
                  <a:pt x="4349" y="2083"/>
                </a:lnTo>
                <a:lnTo>
                  <a:pt x="4349" y="2078"/>
                </a:lnTo>
                <a:lnTo>
                  <a:pt x="4349" y="2083"/>
                </a:lnTo>
                <a:lnTo>
                  <a:pt x="4343" y="2083"/>
                </a:lnTo>
                <a:lnTo>
                  <a:pt x="4343" y="2089"/>
                </a:lnTo>
                <a:lnTo>
                  <a:pt x="4333" y="2094"/>
                </a:lnTo>
                <a:lnTo>
                  <a:pt x="2276" y="2364"/>
                </a:lnTo>
                <a:lnTo>
                  <a:pt x="4369" y="2115"/>
                </a:lnTo>
                <a:lnTo>
                  <a:pt x="4364" y="2120"/>
                </a:lnTo>
                <a:lnTo>
                  <a:pt x="4354" y="2130"/>
                </a:lnTo>
                <a:lnTo>
                  <a:pt x="4354" y="2135"/>
                </a:lnTo>
                <a:lnTo>
                  <a:pt x="4354" y="2141"/>
                </a:lnTo>
                <a:lnTo>
                  <a:pt x="4338" y="2146"/>
                </a:lnTo>
                <a:lnTo>
                  <a:pt x="4349" y="2146"/>
                </a:lnTo>
                <a:lnTo>
                  <a:pt x="4354" y="2146"/>
                </a:lnTo>
                <a:lnTo>
                  <a:pt x="4354" y="2156"/>
                </a:lnTo>
                <a:lnTo>
                  <a:pt x="4359" y="2167"/>
                </a:lnTo>
                <a:lnTo>
                  <a:pt x="4364" y="2167"/>
                </a:lnTo>
                <a:lnTo>
                  <a:pt x="4364" y="2161"/>
                </a:lnTo>
                <a:lnTo>
                  <a:pt x="4369" y="2172"/>
                </a:lnTo>
                <a:lnTo>
                  <a:pt x="4380" y="2182"/>
                </a:lnTo>
                <a:lnTo>
                  <a:pt x="4385" y="2182"/>
                </a:lnTo>
                <a:lnTo>
                  <a:pt x="4395" y="2172"/>
                </a:lnTo>
                <a:lnTo>
                  <a:pt x="4390" y="2167"/>
                </a:lnTo>
                <a:lnTo>
                  <a:pt x="4385" y="2156"/>
                </a:lnTo>
                <a:lnTo>
                  <a:pt x="4385" y="2151"/>
                </a:lnTo>
                <a:lnTo>
                  <a:pt x="4390" y="2151"/>
                </a:lnTo>
                <a:lnTo>
                  <a:pt x="4395" y="2151"/>
                </a:lnTo>
                <a:lnTo>
                  <a:pt x="4395" y="2141"/>
                </a:lnTo>
                <a:lnTo>
                  <a:pt x="4385" y="2141"/>
                </a:lnTo>
                <a:lnTo>
                  <a:pt x="4390" y="2130"/>
                </a:lnTo>
                <a:lnTo>
                  <a:pt x="4395" y="2130"/>
                </a:lnTo>
                <a:lnTo>
                  <a:pt x="4395" y="2120"/>
                </a:lnTo>
                <a:lnTo>
                  <a:pt x="4375" y="2130"/>
                </a:lnTo>
                <a:lnTo>
                  <a:pt x="4375" y="2120"/>
                </a:lnTo>
                <a:lnTo>
                  <a:pt x="4375" y="2115"/>
                </a:lnTo>
                <a:lnTo>
                  <a:pt x="4369" y="2115"/>
                </a:lnTo>
                <a:lnTo>
                  <a:pt x="2276" y="2364"/>
                </a:lnTo>
                <a:lnTo>
                  <a:pt x="3315" y="899"/>
                </a:lnTo>
                <a:lnTo>
                  <a:pt x="3315" y="878"/>
                </a:lnTo>
                <a:lnTo>
                  <a:pt x="3310" y="857"/>
                </a:lnTo>
                <a:lnTo>
                  <a:pt x="3299" y="852"/>
                </a:lnTo>
                <a:lnTo>
                  <a:pt x="3284" y="842"/>
                </a:lnTo>
                <a:lnTo>
                  <a:pt x="3289" y="857"/>
                </a:lnTo>
                <a:lnTo>
                  <a:pt x="3294" y="889"/>
                </a:lnTo>
                <a:lnTo>
                  <a:pt x="3299" y="899"/>
                </a:lnTo>
                <a:lnTo>
                  <a:pt x="3304" y="904"/>
                </a:lnTo>
                <a:lnTo>
                  <a:pt x="3315" y="904"/>
                </a:lnTo>
                <a:lnTo>
                  <a:pt x="3315" y="899"/>
                </a:lnTo>
                <a:lnTo>
                  <a:pt x="2276" y="2364"/>
                </a:lnTo>
                <a:lnTo>
                  <a:pt x="3200" y="977"/>
                </a:lnTo>
                <a:lnTo>
                  <a:pt x="3206" y="992"/>
                </a:lnTo>
                <a:lnTo>
                  <a:pt x="3211" y="1003"/>
                </a:lnTo>
                <a:lnTo>
                  <a:pt x="3216" y="998"/>
                </a:lnTo>
                <a:lnTo>
                  <a:pt x="3226" y="972"/>
                </a:lnTo>
                <a:lnTo>
                  <a:pt x="3226" y="961"/>
                </a:lnTo>
                <a:lnTo>
                  <a:pt x="3206" y="946"/>
                </a:lnTo>
                <a:lnTo>
                  <a:pt x="3195" y="946"/>
                </a:lnTo>
                <a:lnTo>
                  <a:pt x="3190" y="946"/>
                </a:lnTo>
                <a:lnTo>
                  <a:pt x="3190" y="961"/>
                </a:lnTo>
                <a:lnTo>
                  <a:pt x="3200" y="977"/>
                </a:lnTo>
                <a:lnTo>
                  <a:pt x="2276" y="2364"/>
                </a:lnTo>
                <a:lnTo>
                  <a:pt x="3190" y="847"/>
                </a:lnTo>
                <a:lnTo>
                  <a:pt x="3195" y="857"/>
                </a:lnTo>
                <a:lnTo>
                  <a:pt x="3200" y="857"/>
                </a:lnTo>
                <a:lnTo>
                  <a:pt x="3200" y="852"/>
                </a:lnTo>
                <a:lnTo>
                  <a:pt x="3200" y="837"/>
                </a:lnTo>
                <a:lnTo>
                  <a:pt x="3195" y="831"/>
                </a:lnTo>
                <a:lnTo>
                  <a:pt x="3190" y="837"/>
                </a:lnTo>
                <a:lnTo>
                  <a:pt x="3185" y="842"/>
                </a:lnTo>
                <a:lnTo>
                  <a:pt x="3190" y="847"/>
                </a:lnTo>
                <a:lnTo>
                  <a:pt x="2276" y="2364"/>
                </a:lnTo>
                <a:lnTo>
                  <a:pt x="4369" y="2244"/>
                </a:lnTo>
                <a:lnTo>
                  <a:pt x="4364" y="2239"/>
                </a:lnTo>
                <a:lnTo>
                  <a:pt x="4359" y="2244"/>
                </a:lnTo>
                <a:lnTo>
                  <a:pt x="4354" y="2276"/>
                </a:lnTo>
                <a:lnTo>
                  <a:pt x="4349" y="2354"/>
                </a:lnTo>
                <a:lnTo>
                  <a:pt x="4349" y="2359"/>
                </a:lnTo>
                <a:lnTo>
                  <a:pt x="4354" y="2359"/>
                </a:lnTo>
                <a:lnTo>
                  <a:pt x="4369" y="2338"/>
                </a:lnTo>
                <a:lnTo>
                  <a:pt x="4375" y="2333"/>
                </a:lnTo>
                <a:lnTo>
                  <a:pt x="4375" y="2328"/>
                </a:lnTo>
                <a:lnTo>
                  <a:pt x="4369" y="2322"/>
                </a:lnTo>
                <a:lnTo>
                  <a:pt x="4369" y="2307"/>
                </a:lnTo>
                <a:lnTo>
                  <a:pt x="4369" y="2276"/>
                </a:lnTo>
                <a:lnTo>
                  <a:pt x="4369" y="2244"/>
                </a:lnTo>
                <a:lnTo>
                  <a:pt x="2276" y="2364"/>
                </a:lnTo>
                <a:lnTo>
                  <a:pt x="4385" y="1824"/>
                </a:lnTo>
                <a:lnTo>
                  <a:pt x="4380" y="1813"/>
                </a:lnTo>
                <a:lnTo>
                  <a:pt x="4380" y="1818"/>
                </a:lnTo>
                <a:lnTo>
                  <a:pt x="4369" y="1824"/>
                </a:lnTo>
                <a:lnTo>
                  <a:pt x="4369" y="1834"/>
                </a:lnTo>
                <a:lnTo>
                  <a:pt x="4375" y="1839"/>
                </a:lnTo>
                <a:lnTo>
                  <a:pt x="4390" y="1855"/>
                </a:lnTo>
                <a:lnTo>
                  <a:pt x="4395" y="1855"/>
                </a:lnTo>
                <a:lnTo>
                  <a:pt x="4395" y="1850"/>
                </a:lnTo>
                <a:lnTo>
                  <a:pt x="4380" y="1834"/>
                </a:lnTo>
                <a:lnTo>
                  <a:pt x="4375" y="1829"/>
                </a:lnTo>
                <a:lnTo>
                  <a:pt x="4380" y="1829"/>
                </a:lnTo>
                <a:lnTo>
                  <a:pt x="4385" y="1824"/>
                </a:lnTo>
                <a:lnTo>
                  <a:pt x="2276" y="2364"/>
                </a:lnTo>
                <a:lnTo>
                  <a:pt x="4380" y="385"/>
                </a:lnTo>
                <a:lnTo>
                  <a:pt x="4375" y="395"/>
                </a:lnTo>
                <a:lnTo>
                  <a:pt x="4380" y="405"/>
                </a:lnTo>
                <a:lnTo>
                  <a:pt x="4395" y="411"/>
                </a:lnTo>
                <a:lnTo>
                  <a:pt x="4395" y="353"/>
                </a:lnTo>
                <a:lnTo>
                  <a:pt x="4385" y="369"/>
                </a:lnTo>
                <a:lnTo>
                  <a:pt x="4380" y="385"/>
                </a:lnTo>
                <a:lnTo>
                  <a:pt x="2276" y="2364"/>
                </a:lnTo>
                <a:lnTo>
                  <a:pt x="4395" y="1434"/>
                </a:lnTo>
                <a:lnTo>
                  <a:pt x="4395" y="1424"/>
                </a:lnTo>
                <a:lnTo>
                  <a:pt x="4390" y="1424"/>
                </a:lnTo>
                <a:lnTo>
                  <a:pt x="4395" y="1434"/>
                </a:lnTo>
                <a:lnTo>
                  <a:pt x="2276" y="2364"/>
                </a:lnTo>
                <a:lnTo>
                  <a:pt x="3206" y="868"/>
                </a:lnTo>
                <a:lnTo>
                  <a:pt x="3216" y="868"/>
                </a:lnTo>
                <a:lnTo>
                  <a:pt x="3221" y="868"/>
                </a:lnTo>
                <a:lnTo>
                  <a:pt x="3216" y="863"/>
                </a:lnTo>
                <a:lnTo>
                  <a:pt x="3211" y="863"/>
                </a:lnTo>
                <a:lnTo>
                  <a:pt x="3221" y="857"/>
                </a:lnTo>
                <a:lnTo>
                  <a:pt x="3226" y="857"/>
                </a:lnTo>
                <a:lnTo>
                  <a:pt x="3221" y="852"/>
                </a:lnTo>
                <a:lnTo>
                  <a:pt x="3216" y="852"/>
                </a:lnTo>
                <a:lnTo>
                  <a:pt x="3216" y="847"/>
                </a:lnTo>
                <a:lnTo>
                  <a:pt x="3211" y="847"/>
                </a:lnTo>
                <a:lnTo>
                  <a:pt x="3211" y="852"/>
                </a:lnTo>
                <a:lnTo>
                  <a:pt x="3211" y="857"/>
                </a:lnTo>
                <a:lnTo>
                  <a:pt x="3206" y="863"/>
                </a:lnTo>
                <a:lnTo>
                  <a:pt x="3206" y="868"/>
                </a:lnTo>
                <a:lnTo>
                  <a:pt x="2276" y="2364"/>
                </a:lnTo>
                <a:lnTo>
                  <a:pt x="4375" y="1107"/>
                </a:lnTo>
                <a:lnTo>
                  <a:pt x="4380" y="1117"/>
                </a:lnTo>
                <a:lnTo>
                  <a:pt x="4390" y="1133"/>
                </a:lnTo>
                <a:lnTo>
                  <a:pt x="4390" y="1153"/>
                </a:lnTo>
                <a:lnTo>
                  <a:pt x="4375" y="1153"/>
                </a:lnTo>
                <a:lnTo>
                  <a:pt x="4369" y="1159"/>
                </a:lnTo>
                <a:lnTo>
                  <a:pt x="4375" y="1179"/>
                </a:lnTo>
                <a:lnTo>
                  <a:pt x="4380" y="1190"/>
                </a:lnTo>
                <a:lnTo>
                  <a:pt x="4395" y="1190"/>
                </a:lnTo>
                <a:lnTo>
                  <a:pt x="4395" y="1081"/>
                </a:lnTo>
                <a:lnTo>
                  <a:pt x="4375" y="1091"/>
                </a:lnTo>
                <a:lnTo>
                  <a:pt x="4369" y="1096"/>
                </a:lnTo>
                <a:lnTo>
                  <a:pt x="4375" y="1107"/>
                </a:lnTo>
                <a:lnTo>
                  <a:pt x="2276" y="2364"/>
                </a:lnTo>
                <a:lnTo>
                  <a:pt x="4390" y="2276"/>
                </a:lnTo>
                <a:lnTo>
                  <a:pt x="4395" y="2276"/>
                </a:lnTo>
                <a:lnTo>
                  <a:pt x="4395" y="2250"/>
                </a:lnTo>
                <a:lnTo>
                  <a:pt x="4385" y="2255"/>
                </a:lnTo>
                <a:lnTo>
                  <a:pt x="4380" y="2265"/>
                </a:lnTo>
                <a:lnTo>
                  <a:pt x="4385" y="2276"/>
                </a:lnTo>
                <a:lnTo>
                  <a:pt x="4385" y="2281"/>
                </a:lnTo>
                <a:lnTo>
                  <a:pt x="4390" y="2276"/>
                </a:lnTo>
                <a:lnTo>
                  <a:pt x="2276" y="2364"/>
                </a:lnTo>
                <a:lnTo>
                  <a:pt x="4177" y="1086"/>
                </a:lnTo>
                <a:lnTo>
                  <a:pt x="4177" y="1107"/>
                </a:lnTo>
                <a:lnTo>
                  <a:pt x="4182" y="1091"/>
                </a:lnTo>
                <a:lnTo>
                  <a:pt x="4177" y="1086"/>
                </a:lnTo>
                <a:lnTo>
                  <a:pt x="2276" y="2364"/>
                </a:lnTo>
                <a:lnTo>
                  <a:pt x="4240" y="972"/>
                </a:lnTo>
                <a:lnTo>
                  <a:pt x="4229" y="966"/>
                </a:lnTo>
                <a:lnTo>
                  <a:pt x="4229" y="972"/>
                </a:lnTo>
                <a:lnTo>
                  <a:pt x="4234" y="982"/>
                </a:lnTo>
                <a:lnTo>
                  <a:pt x="4234" y="987"/>
                </a:lnTo>
                <a:lnTo>
                  <a:pt x="4240" y="998"/>
                </a:lnTo>
                <a:lnTo>
                  <a:pt x="4240" y="1008"/>
                </a:lnTo>
                <a:lnTo>
                  <a:pt x="4240" y="1013"/>
                </a:lnTo>
                <a:lnTo>
                  <a:pt x="4240" y="1018"/>
                </a:lnTo>
                <a:lnTo>
                  <a:pt x="4240" y="1013"/>
                </a:lnTo>
                <a:lnTo>
                  <a:pt x="4240" y="972"/>
                </a:lnTo>
                <a:lnTo>
                  <a:pt x="2276" y="2364"/>
                </a:lnTo>
                <a:lnTo>
                  <a:pt x="4224" y="998"/>
                </a:lnTo>
                <a:lnTo>
                  <a:pt x="4219" y="1013"/>
                </a:lnTo>
                <a:lnTo>
                  <a:pt x="4214" y="1070"/>
                </a:lnTo>
                <a:lnTo>
                  <a:pt x="4214" y="1086"/>
                </a:lnTo>
                <a:lnTo>
                  <a:pt x="4219" y="1086"/>
                </a:lnTo>
                <a:lnTo>
                  <a:pt x="4224" y="998"/>
                </a:lnTo>
                <a:lnTo>
                  <a:pt x="2276" y="2364"/>
                </a:lnTo>
                <a:lnTo>
                  <a:pt x="4234" y="1065"/>
                </a:lnTo>
                <a:lnTo>
                  <a:pt x="4240" y="1055"/>
                </a:lnTo>
                <a:lnTo>
                  <a:pt x="4234" y="1024"/>
                </a:lnTo>
                <a:lnTo>
                  <a:pt x="4234" y="1018"/>
                </a:lnTo>
                <a:lnTo>
                  <a:pt x="4229" y="1039"/>
                </a:lnTo>
                <a:lnTo>
                  <a:pt x="4219" y="1070"/>
                </a:lnTo>
                <a:lnTo>
                  <a:pt x="4219" y="1086"/>
                </a:lnTo>
                <a:lnTo>
                  <a:pt x="4229" y="1081"/>
                </a:lnTo>
                <a:lnTo>
                  <a:pt x="4229" y="1091"/>
                </a:lnTo>
                <a:lnTo>
                  <a:pt x="4229" y="1102"/>
                </a:lnTo>
                <a:lnTo>
                  <a:pt x="4229" y="1096"/>
                </a:lnTo>
                <a:lnTo>
                  <a:pt x="4234" y="1065"/>
                </a:lnTo>
                <a:lnTo>
                  <a:pt x="2276" y="2364"/>
                </a:lnTo>
                <a:lnTo>
                  <a:pt x="4156" y="1003"/>
                </a:lnTo>
                <a:lnTo>
                  <a:pt x="4162" y="1013"/>
                </a:lnTo>
                <a:lnTo>
                  <a:pt x="4162" y="1003"/>
                </a:lnTo>
                <a:lnTo>
                  <a:pt x="4162" y="998"/>
                </a:lnTo>
                <a:lnTo>
                  <a:pt x="4156" y="1003"/>
                </a:lnTo>
                <a:lnTo>
                  <a:pt x="2276" y="2364"/>
                </a:lnTo>
                <a:lnTo>
                  <a:pt x="4203" y="1138"/>
                </a:lnTo>
                <a:lnTo>
                  <a:pt x="4214" y="1190"/>
                </a:lnTo>
                <a:lnTo>
                  <a:pt x="4214" y="1185"/>
                </a:lnTo>
                <a:lnTo>
                  <a:pt x="4203" y="1122"/>
                </a:lnTo>
                <a:lnTo>
                  <a:pt x="4203" y="1138"/>
                </a:lnTo>
                <a:lnTo>
                  <a:pt x="2276" y="2364"/>
                </a:lnTo>
                <a:lnTo>
                  <a:pt x="4167" y="1159"/>
                </a:lnTo>
                <a:lnTo>
                  <a:pt x="4156" y="1050"/>
                </a:lnTo>
                <a:lnTo>
                  <a:pt x="4162" y="1143"/>
                </a:lnTo>
                <a:lnTo>
                  <a:pt x="4167" y="1159"/>
                </a:lnTo>
                <a:lnTo>
                  <a:pt x="2276" y="2364"/>
                </a:lnTo>
                <a:lnTo>
                  <a:pt x="4110" y="909"/>
                </a:lnTo>
                <a:lnTo>
                  <a:pt x="4110" y="894"/>
                </a:lnTo>
                <a:lnTo>
                  <a:pt x="4104" y="904"/>
                </a:lnTo>
                <a:lnTo>
                  <a:pt x="4110" y="909"/>
                </a:lnTo>
                <a:lnTo>
                  <a:pt x="2276" y="2364"/>
                </a:lnTo>
                <a:lnTo>
                  <a:pt x="4146" y="961"/>
                </a:lnTo>
                <a:lnTo>
                  <a:pt x="4146" y="972"/>
                </a:lnTo>
                <a:lnTo>
                  <a:pt x="4151" y="951"/>
                </a:lnTo>
                <a:lnTo>
                  <a:pt x="4146" y="940"/>
                </a:lnTo>
                <a:lnTo>
                  <a:pt x="4141" y="935"/>
                </a:lnTo>
                <a:lnTo>
                  <a:pt x="4141" y="956"/>
                </a:lnTo>
                <a:lnTo>
                  <a:pt x="4146" y="982"/>
                </a:lnTo>
                <a:lnTo>
                  <a:pt x="4146" y="977"/>
                </a:lnTo>
                <a:lnTo>
                  <a:pt x="4146" y="972"/>
                </a:lnTo>
                <a:lnTo>
                  <a:pt x="4146" y="961"/>
                </a:lnTo>
                <a:lnTo>
                  <a:pt x="2276" y="2364"/>
                </a:lnTo>
                <a:lnTo>
                  <a:pt x="3741" y="63"/>
                </a:lnTo>
                <a:lnTo>
                  <a:pt x="3736" y="68"/>
                </a:lnTo>
                <a:lnTo>
                  <a:pt x="3741" y="68"/>
                </a:lnTo>
                <a:lnTo>
                  <a:pt x="3741" y="63"/>
                </a:lnTo>
                <a:lnTo>
                  <a:pt x="2276" y="2364"/>
                </a:lnTo>
                <a:lnTo>
                  <a:pt x="3730" y="31"/>
                </a:lnTo>
                <a:lnTo>
                  <a:pt x="3730" y="37"/>
                </a:lnTo>
                <a:lnTo>
                  <a:pt x="3736" y="42"/>
                </a:lnTo>
                <a:lnTo>
                  <a:pt x="3736" y="37"/>
                </a:lnTo>
                <a:lnTo>
                  <a:pt x="3741" y="37"/>
                </a:lnTo>
                <a:lnTo>
                  <a:pt x="3746" y="31"/>
                </a:lnTo>
                <a:lnTo>
                  <a:pt x="3746" y="26"/>
                </a:lnTo>
                <a:lnTo>
                  <a:pt x="3746" y="21"/>
                </a:lnTo>
                <a:lnTo>
                  <a:pt x="3746" y="16"/>
                </a:lnTo>
                <a:lnTo>
                  <a:pt x="3741" y="16"/>
                </a:lnTo>
                <a:lnTo>
                  <a:pt x="3736" y="16"/>
                </a:lnTo>
                <a:lnTo>
                  <a:pt x="3736" y="21"/>
                </a:lnTo>
                <a:lnTo>
                  <a:pt x="3730" y="21"/>
                </a:lnTo>
                <a:lnTo>
                  <a:pt x="3730" y="26"/>
                </a:lnTo>
                <a:lnTo>
                  <a:pt x="3730" y="31"/>
                </a:lnTo>
                <a:lnTo>
                  <a:pt x="2276" y="2364"/>
                </a:lnTo>
                <a:lnTo>
                  <a:pt x="3777" y="37"/>
                </a:lnTo>
                <a:lnTo>
                  <a:pt x="3777" y="42"/>
                </a:lnTo>
                <a:lnTo>
                  <a:pt x="3782" y="42"/>
                </a:lnTo>
                <a:lnTo>
                  <a:pt x="3782" y="37"/>
                </a:lnTo>
                <a:lnTo>
                  <a:pt x="3777" y="37"/>
                </a:lnTo>
                <a:lnTo>
                  <a:pt x="2276" y="2364"/>
                </a:lnTo>
                <a:lnTo>
                  <a:pt x="4037" y="265"/>
                </a:lnTo>
                <a:lnTo>
                  <a:pt x="4037" y="270"/>
                </a:lnTo>
                <a:lnTo>
                  <a:pt x="4042" y="270"/>
                </a:lnTo>
                <a:lnTo>
                  <a:pt x="4042" y="265"/>
                </a:lnTo>
                <a:lnTo>
                  <a:pt x="4037" y="265"/>
                </a:lnTo>
                <a:lnTo>
                  <a:pt x="2276" y="2364"/>
                </a:lnTo>
                <a:lnTo>
                  <a:pt x="4307" y="961"/>
                </a:lnTo>
                <a:lnTo>
                  <a:pt x="4281" y="1102"/>
                </a:lnTo>
                <a:lnTo>
                  <a:pt x="4271" y="1081"/>
                </a:lnTo>
                <a:lnTo>
                  <a:pt x="4271" y="1091"/>
                </a:lnTo>
                <a:lnTo>
                  <a:pt x="4271" y="1096"/>
                </a:lnTo>
                <a:lnTo>
                  <a:pt x="4271" y="1091"/>
                </a:lnTo>
                <a:lnTo>
                  <a:pt x="4266" y="1086"/>
                </a:lnTo>
                <a:lnTo>
                  <a:pt x="4271" y="1133"/>
                </a:lnTo>
                <a:lnTo>
                  <a:pt x="4271" y="1148"/>
                </a:lnTo>
                <a:lnTo>
                  <a:pt x="4276" y="1143"/>
                </a:lnTo>
                <a:lnTo>
                  <a:pt x="4276" y="1133"/>
                </a:lnTo>
                <a:lnTo>
                  <a:pt x="4281" y="1164"/>
                </a:lnTo>
                <a:lnTo>
                  <a:pt x="4286" y="1190"/>
                </a:lnTo>
                <a:lnTo>
                  <a:pt x="4286" y="1247"/>
                </a:lnTo>
                <a:lnTo>
                  <a:pt x="4286" y="1263"/>
                </a:lnTo>
                <a:lnTo>
                  <a:pt x="4292" y="1257"/>
                </a:lnTo>
                <a:lnTo>
                  <a:pt x="4292" y="1268"/>
                </a:lnTo>
                <a:lnTo>
                  <a:pt x="4292" y="1257"/>
                </a:lnTo>
                <a:lnTo>
                  <a:pt x="4292" y="1237"/>
                </a:lnTo>
                <a:lnTo>
                  <a:pt x="4302" y="1273"/>
                </a:lnTo>
                <a:lnTo>
                  <a:pt x="4307" y="1263"/>
                </a:lnTo>
                <a:lnTo>
                  <a:pt x="4312" y="1242"/>
                </a:lnTo>
                <a:lnTo>
                  <a:pt x="4312" y="1200"/>
                </a:lnTo>
                <a:lnTo>
                  <a:pt x="4302" y="1148"/>
                </a:lnTo>
                <a:lnTo>
                  <a:pt x="4297" y="1122"/>
                </a:lnTo>
                <a:lnTo>
                  <a:pt x="4281" y="1102"/>
                </a:lnTo>
                <a:lnTo>
                  <a:pt x="4312" y="956"/>
                </a:lnTo>
                <a:lnTo>
                  <a:pt x="4307" y="961"/>
                </a:lnTo>
                <a:lnTo>
                  <a:pt x="2276" y="2364"/>
                </a:lnTo>
                <a:lnTo>
                  <a:pt x="4276" y="1034"/>
                </a:lnTo>
                <a:lnTo>
                  <a:pt x="4276" y="1013"/>
                </a:lnTo>
                <a:lnTo>
                  <a:pt x="4271" y="998"/>
                </a:lnTo>
                <a:lnTo>
                  <a:pt x="4255" y="982"/>
                </a:lnTo>
                <a:lnTo>
                  <a:pt x="4240" y="972"/>
                </a:lnTo>
                <a:lnTo>
                  <a:pt x="4245" y="987"/>
                </a:lnTo>
                <a:lnTo>
                  <a:pt x="4245" y="1003"/>
                </a:lnTo>
                <a:lnTo>
                  <a:pt x="4245" y="998"/>
                </a:lnTo>
                <a:lnTo>
                  <a:pt x="4250" y="982"/>
                </a:lnTo>
                <a:lnTo>
                  <a:pt x="4250" y="998"/>
                </a:lnTo>
                <a:lnTo>
                  <a:pt x="4250" y="1024"/>
                </a:lnTo>
                <a:lnTo>
                  <a:pt x="4245" y="1050"/>
                </a:lnTo>
                <a:lnTo>
                  <a:pt x="4250" y="1060"/>
                </a:lnTo>
                <a:lnTo>
                  <a:pt x="4255" y="1055"/>
                </a:lnTo>
                <a:lnTo>
                  <a:pt x="4255" y="1086"/>
                </a:lnTo>
                <a:lnTo>
                  <a:pt x="4260" y="1122"/>
                </a:lnTo>
                <a:lnTo>
                  <a:pt x="4260" y="1128"/>
                </a:lnTo>
                <a:lnTo>
                  <a:pt x="4260" y="1122"/>
                </a:lnTo>
                <a:lnTo>
                  <a:pt x="4260" y="1107"/>
                </a:lnTo>
                <a:lnTo>
                  <a:pt x="4260" y="1060"/>
                </a:lnTo>
                <a:lnTo>
                  <a:pt x="4260" y="1050"/>
                </a:lnTo>
                <a:lnTo>
                  <a:pt x="4266" y="1070"/>
                </a:lnTo>
                <a:lnTo>
                  <a:pt x="4276" y="1034"/>
                </a:lnTo>
                <a:lnTo>
                  <a:pt x="2276" y="2364"/>
                </a:lnTo>
                <a:lnTo>
                  <a:pt x="4307" y="1361"/>
                </a:lnTo>
                <a:lnTo>
                  <a:pt x="4307" y="1382"/>
                </a:lnTo>
                <a:lnTo>
                  <a:pt x="4307" y="1372"/>
                </a:lnTo>
                <a:lnTo>
                  <a:pt x="4307" y="1361"/>
                </a:lnTo>
                <a:lnTo>
                  <a:pt x="2276" y="2364"/>
                </a:lnTo>
                <a:lnTo>
                  <a:pt x="4286" y="1263"/>
                </a:lnTo>
                <a:lnTo>
                  <a:pt x="4281" y="1190"/>
                </a:lnTo>
                <a:lnTo>
                  <a:pt x="4286" y="1252"/>
                </a:lnTo>
                <a:lnTo>
                  <a:pt x="4286" y="1263"/>
                </a:lnTo>
                <a:lnTo>
                  <a:pt x="2276" y="2364"/>
                </a:lnTo>
                <a:lnTo>
                  <a:pt x="31" y="1434"/>
                </a:lnTo>
                <a:lnTo>
                  <a:pt x="37" y="1434"/>
                </a:lnTo>
                <a:lnTo>
                  <a:pt x="37" y="1429"/>
                </a:lnTo>
                <a:lnTo>
                  <a:pt x="31" y="1434"/>
                </a:lnTo>
                <a:lnTo>
                  <a:pt x="2276" y="2364"/>
                </a:lnTo>
                <a:lnTo>
                  <a:pt x="16" y="1418"/>
                </a:lnTo>
                <a:lnTo>
                  <a:pt x="16" y="1413"/>
                </a:lnTo>
                <a:lnTo>
                  <a:pt x="0" y="1418"/>
                </a:lnTo>
                <a:lnTo>
                  <a:pt x="0" y="1429"/>
                </a:lnTo>
                <a:lnTo>
                  <a:pt x="11" y="1424"/>
                </a:lnTo>
                <a:lnTo>
                  <a:pt x="16" y="1418"/>
                </a:lnTo>
                <a:lnTo>
                  <a:pt x="2276" y="2364"/>
                </a:lnTo>
                <a:lnTo>
                  <a:pt x="11" y="1424"/>
                </a:lnTo>
                <a:lnTo>
                  <a:pt x="16" y="1424"/>
                </a:lnTo>
                <a:lnTo>
                  <a:pt x="21" y="1418"/>
                </a:lnTo>
                <a:lnTo>
                  <a:pt x="11" y="1424"/>
                </a:lnTo>
                <a:lnTo>
                  <a:pt x="2276" y="2364"/>
                </a:lnTo>
                <a:lnTo>
                  <a:pt x="11" y="1424"/>
                </a:lnTo>
                <a:lnTo>
                  <a:pt x="16" y="1418"/>
                </a:lnTo>
                <a:lnTo>
                  <a:pt x="16" y="1424"/>
                </a:lnTo>
                <a:lnTo>
                  <a:pt x="11" y="1424"/>
                </a:lnTo>
                <a:lnTo>
                  <a:pt x="2276" y="2364"/>
                </a:lnTo>
                <a:lnTo>
                  <a:pt x="63" y="1450"/>
                </a:lnTo>
                <a:lnTo>
                  <a:pt x="52" y="1455"/>
                </a:lnTo>
                <a:lnTo>
                  <a:pt x="57" y="1455"/>
                </a:lnTo>
                <a:lnTo>
                  <a:pt x="63" y="1450"/>
                </a:lnTo>
                <a:lnTo>
                  <a:pt x="2276" y="2364"/>
                </a:lnTo>
                <a:lnTo>
                  <a:pt x="42" y="1434"/>
                </a:lnTo>
                <a:lnTo>
                  <a:pt x="52" y="1429"/>
                </a:lnTo>
                <a:lnTo>
                  <a:pt x="57" y="1429"/>
                </a:lnTo>
                <a:lnTo>
                  <a:pt x="52" y="1429"/>
                </a:lnTo>
                <a:lnTo>
                  <a:pt x="42" y="1434"/>
                </a:lnTo>
                <a:lnTo>
                  <a:pt x="2276" y="2364"/>
                </a:lnTo>
                <a:lnTo>
                  <a:pt x="135" y="1476"/>
                </a:lnTo>
                <a:lnTo>
                  <a:pt x="125" y="1481"/>
                </a:lnTo>
                <a:lnTo>
                  <a:pt x="130" y="1481"/>
                </a:lnTo>
                <a:lnTo>
                  <a:pt x="135" y="1476"/>
                </a:lnTo>
                <a:lnTo>
                  <a:pt x="2276" y="2364"/>
                </a:lnTo>
                <a:lnTo>
                  <a:pt x="0" y="1450"/>
                </a:lnTo>
                <a:lnTo>
                  <a:pt x="5" y="1444"/>
                </a:lnTo>
                <a:lnTo>
                  <a:pt x="16" y="1444"/>
                </a:lnTo>
                <a:lnTo>
                  <a:pt x="16" y="1439"/>
                </a:lnTo>
                <a:lnTo>
                  <a:pt x="0" y="1450"/>
                </a:lnTo>
                <a:lnTo>
                  <a:pt x="2276" y="2364"/>
                </a:lnTo>
                <a:lnTo>
                  <a:pt x="42" y="1408"/>
                </a:lnTo>
                <a:lnTo>
                  <a:pt x="47" y="1403"/>
                </a:lnTo>
                <a:lnTo>
                  <a:pt x="42" y="1403"/>
                </a:lnTo>
                <a:lnTo>
                  <a:pt x="42" y="1408"/>
                </a:lnTo>
                <a:lnTo>
                  <a:pt x="2276" y="2364"/>
                </a:lnTo>
                <a:lnTo>
                  <a:pt x="229" y="1330"/>
                </a:lnTo>
                <a:lnTo>
                  <a:pt x="229" y="1325"/>
                </a:lnTo>
                <a:lnTo>
                  <a:pt x="224" y="1325"/>
                </a:lnTo>
                <a:lnTo>
                  <a:pt x="218" y="1330"/>
                </a:lnTo>
                <a:lnTo>
                  <a:pt x="213" y="1335"/>
                </a:lnTo>
                <a:lnTo>
                  <a:pt x="218" y="1335"/>
                </a:lnTo>
                <a:lnTo>
                  <a:pt x="213" y="1335"/>
                </a:lnTo>
                <a:lnTo>
                  <a:pt x="218" y="1335"/>
                </a:lnTo>
                <a:lnTo>
                  <a:pt x="224" y="1335"/>
                </a:lnTo>
                <a:lnTo>
                  <a:pt x="229" y="1330"/>
                </a:lnTo>
                <a:lnTo>
                  <a:pt x="2276" y="2364"/>
                </a:lnTo>
                <a:lnTo>
                  <a:pt x="156" y="1387"/>
                </a:lnTo>
                <a:lnTo>
                  <a:pt x="161" y="1387"/>
                </a:lnTo>
                <a:lnTo>
                  <a:pt x="161" y="1382"/>
                </a:lnTo>
                <a:lnTo>
                  <a:pt x="166" y="1377"/>
                </a:lnTo>
                <a:lnTo>
                  <a:pt x="161" y="1377"/>
                </a:lnTo>
                <a:lnTo>
                  <a:pt x="156" y="1377"/>
                </a:lnTo>
                <a:lnTo>
                  <a:pt x="151" y="1377"/>
                </a:lnTo>
                <a:lnTo>
                  <a:pt x="151" y="1382"/>
                </a:lnTo>
                <a:lnTo>
                  <a:pt x="146" y="1382"/>
                </a:lnTo>
                <a:lnTo>
                  <a:pt x="146" y="1387"/>
                </a:lnTo>
                <a:lnTo>
                  <a:pt x="146" y="1392"/>
                </a:lnTo>
                <a:lnTo>
                  <a:pt x="146" y="1387"/>
                </a:lnTo>
                <a:lnTo>
                  <a:pt x="146" y="1392"/>
                </a:lnTo>
                <a:lnTo>
                  <a:pt x="151" y="1392"/>
                </a:lnTo>
                <a:lnTo>
                  <a:pt x="151" y="1387"/>
                </a:lnTo>
                <a:lnTo>
                  <a:pt x="151" y="1392"/>
                </a:lnTo>
                <a:lnTo>
                  <a:pt x="151" y="1387"/>
                </a:lnTo>
                <a:lnTo>
                  <a:pt x="156" y="1387"/>
                </a:lnTo>
                <a:lnTo>
                  <a:pt x="2276" y="2364"/>
                </a:lnTo>
                <a:lnTo>
                  <a:pt x="172" y="1398"/>
                </a:lnTo>
                <a:lnTo>
                  <a:pt x="166" y="1403"/>
                </a:lnTo>
                <a:lnTo>
                  <a:pt x="156" y="1408"/>
                </a:lnTo>
                <a:lnTo>
                  <a:pt x="161" y="1408"/>
                </a:lnTo>
                <a:lnTo>
                  <a:pt x="161" y="1413"/>
                </a:lnTo>
                <a:lnTo>
                  <a:pt x="166" y="1408"/>
                </a:lnTo>
                <a:lnTo>
                  <a:pt x="161" y="1408"/>
                </a:lnTo>
                <a:lnTo>
                  <a:pt x="172" y="1403"/>
                </a:lnTo>
                <a:lnTo>
                  <a:pt x="172" y="1398"/>
                </a:lnTo>
                <a:lnTo>
                  <a:pt x="2276" y="2364"/>
                </a:lnTo>
                <a:lnTo>
                  <a:pt x="146" y="1341"/>
                </a:lnTo>
                <a:lnTo>
                  <a:pt x="151" y="1341"/>
                </a:lnTo>
                <a:lnTo>
                  <a:pt x="151" y="1335"/>
                </a:lnTo>
                <a:lnTo>
                  <a:pt x="156" y="1335"/>
                </a:lnTo>
                <a:lnTo>
                  <a:pt x="151" y="1335"/>
                </a:lnTo>
                <a:lnTo>
                  <a:pt x="146" y="1335"/>
                </a:lnTo>
                <a:lnTo>
                  <a:pt x="146" y="1341"/>
                </a:lnTo>
                <a:lnTo>
                  <a:pt x="2276" y="2364"/>
                </a:lnTo>
                <a:lnTo>
                  <a:pt x="94" y="1429"/>
                </a:lnTo>
                <a:lnTo>
                  <a:pt x="99" y="1429"/>
                </a:lnTo>
                <a:lnTo>
                  <a:pt x="99" y="1424"/>
                </a:lnTo>
                <a:lnTo>
                  <a:pt x="99" y="1418"/>
                </a:lnTo>
                <a:lnTo>
                  <a:pt x="89" y="1424"/>
                </a:lnTo>
                <a:lnTo>
                  <a:pt x="89" y="1429"/>
                </a:lnTo>
                <a:lnTo>
                  <a:pt x="83" y="1429"/>
                </a:lnTo>
                <a:lnTo>
                  <a:pt x="89" y="1429"/>
                </a:lnTo>
                <a:lnTo>
                  <a:pt x="94" y="1429"/>
                </a:lnTo>
                <a:lnTo>
                  <a:pt x="2276" y="2364"/>
                </a:lnTo>
                <a:lnTo>
                  <a:pt x="125" y="1418"/>
                </a:lnTo>
                <a:lnTo>
                  <a:pt x="114" y="1429"/>
                </a:lnTo>
                <a:lnTo>
                  <a:pt x="114" y="1424"/>
                </a:lnTo>
                <a:lnTo>
                  <a:pt x="114" y="1429"/>
                </a:lnTo>
                <a:lnTo>
                  <a:pt x="99" y="1429"/>
                </a:lnTo>
                <a:lnTo>
                  <a:pt x="99" y="1434"/>
                </a:lnTo>
                <a:lnTo>
                  <a:pt x="94" y="1434"/>
                </a:lnTo>
                <a:lnTo>
                  <a:pt x="99" y="1434"/>
                </a:lnTo>
                <a:lnTo>
                  <a:pt x="94" y="1439"/>
                </a:lnTo>
                <a:lnTo>
                  <a:pt x="99" y="1439"/>
                </a:lnTo>
                <a:lnTo>
                  <a:pt x="109" y="1434"/>
                </a:lnTo>
                <a:lnTo>
                  <a:pt x="114" y="1429"/>
                </a:lnTo>
                <a:lnTo>
                  <a:pt x="125" y="1424"/>
                </a:lnTo>
                <a:lnTo>
                  <a:pt x="125" y="1418"/>
                </a:lnTo>
                <a:lnTo>
                  <a:pt x="2276" y="2364"/>
                </a:lnTo>
                <a:lnTo>
                  <a:pt x="166" y="1341"/>
                </a:lnTo>
                <a:lnTo>
                  <a:pt x="166" y="1335"/>
                </a:lnTo>
                <a:lnTo>
                  <a:pt x="161" y="1335"/>
                </a:lnTo>
                <a:lnTo>
                  <a:pt x="156" y="1335"/>
                </a:lnTo>
                <a:lnTo>
                  <a:pt x="156" y="1341"/>
                </a:lnTo>
                <a:lnTo>
                  <a:pt x="151" y="1341"/>
                </a:lnTo>
                <a:lnTo>
                  <a:pt x="156" y="1346"/>
                </a:lnTo>
                <a:lnTo>
                  <a:pt x="161" y="1346"/>
                </a:lnTo>
                <a:lnTo>
                  <a:pt x="166" y="1341"/>
                </a:lnTo>
                <a:lnTo>
                  <a:pt x="2276" y="2364"/>
                </a:lnTo>
                <a:lnTo>
                  <a:pt x="114" y="1387"/>
                </a:lnTo>
                <a:lnTo>
                  <a:pt x="120" y="1387"/>
                </a:lnTo>
                <a:lnTo>
                  <a:pt x="125" y="1387"/>
                </a:lnTo>
                <a:lnTo>
                  <a:pt x="130" y="1382"/>
                </a:lnTo>
                <a:lnTo>
                  <a:pt x="135" y="1377"/>
                </a:lnTo>
                <a:lnTo>
                  <a:pt x="125" y="1377"/>
                </a:lnTo>
                <a:lnTo>
                  <a:pt x="120" y="1382"/>
                </a:lnTo>
                <a:lnTo>
                  <a:pt x="114" y="1382"/>
                </a:lnTo>
                <a:lnTo>
                  <a:pt x="114" y="1387"/>
                </a:lnTo>
                <a:lnTo>
                  <a:pt x="2276" y="2364"/>
                </a:lnTo>
                <a:lnTo>
                  <a:pt x="3076" y="2359"/>
                </a:lnTo>
                <a:lnTo>
                  <a:pt x="3081" y="2338"/>
                </a:lnTo>
                <a:lnTo>
                  <a:pt x="3081" y="2328"/>
                </a:lnTo>
                <a:lnTo>
                  <a:pt x="3071" y="2317"/>
                </a:lnTo>
                <a:lnTo>
                  <a:pt x="3065" y="2317"/>
                </a:lnTo>
                <a:lnTo>
                  <a:pt x="3065" y="2343"/>
                </a:lnTo>
                <a:lnTo>
                  <a:pt x="3071" y="2359"/>
                </a:lnTo>
                <a:lnTo>
                  <a:pt x="3076" y="2359"/>
                </a:lnTo>
                <a:lnTo>
                  <a:pt x="2276" y="2364"/>
                </a:lnTo>
                <a:lnTo>
                  <a:pt x="3200" y="1990"/>
                </a:lnTo>
                <a:lnTo>
                  <a:pt x="3195" y="2000"/>
                </a:lnTo>
                <a:lnTo>
                  <a:pt x="3195" y="2011"/>
                </a:lnTo>
                <a:lnTo>
                  <a:pt x="3211" y="1985"/>
                </a:lnTo>
                <a:lnTo>
                  <a:pt x="3200" y="1990"/>
                </a:lnTo>
                <a:lnTo>
                  <a:pt x="2276" y="2364"/>
                </a:lnTo>
                <a:lnTo>
                  <a:pt x="3221" y="2016"/>
                </a:lnTo>
                <a:lnTo>
                  <a:pt x="3200" y="2021"/>
                </a:lnTo>
                <a:lnTo>
                  <a:pt x="3206" y="2031"/>
                </a:lnTo>
                <a:lnTo>
                  <a:pt x="3221" y="2016"/>
                </a:lnTo>
                <a:lnTo>
                  <a:pt x="2276" y="2364"/>
                </a:lnTo>
                <a:lnTo>
                  <a:pt x="3206" y="1912"/>
                </a:lnTo>
                <a:lnTo>
                  <a:pt x="3185" y="1912"/>
                </a:lnTo>
                <a:lnTo>
                  <a:pt x="3175" y="1902"/>
                </a:lnTo>
                <a:lnTo>
                  <a:pt x="3169" y="1896"/>
                </a:lnTo>
                <a:lnTo>
                  <a:pt x="3169" y="1907"/>
                </a:lnTo>
                <a:lnTo>
                  <a:pt x="3175" y="1917"/>
                </a:lnTo>
                <a:lnTo>
                  <a:pt x="3180" y="1933"/>
                </a:lnTo>
                <a:lnTo>
                  <a:pt x="3185" y="1948"/>
                </a:lnTo>
                <a:lnTo>
                  <a:pt x="3180" y="1969"/>
                </a:lnTo>
                <a:lnTo>
                  <a:pt x="3180" y="1979"/>
                </a:lnTo>
                <a:lnTo>
                  <a:pt x="3190" y="1969"/>
                </a:lnTo>
                <a:lnTo>
                  <a:pt x="3195" y="1964"/>
                </a:lnTo>
                <a:lnTo>
                  <a:pt x="3206" y="1964"/>
                </a:lnTo>
                <a:lnTo>
                  <a:pt x="3211" y="1969"/>
                </a:lnTo>
                <a:lnTo>
                  <a:pt x="3216" y="1964"/>
                </a:lnTo>
                <a:lnTo>
                  <a:pt x="3226" y="1954"/>
                </a:lnTo>
                <a:lnTo>
                  <a:pt x="3237" y="1938"/>
                </a:lnTo>
                <a:lnTo>
                  <a:pt x="3232" y="1933"/>
                </a:lnTo>
                <a:lnTo>
                  <a:pt x="3226" y="1938"/>
                </a:lnTo>
                <a:lnTo>
                  <a:pt x="3211" y="1948"/>
                </a:lnTo>
                <a:lnTo>
                  <a:pt x="3211" y="1943"/>
                </a:lnTo>
                <a:lnTo>
                  <a:pt x="3211" y="1938"/>
                </a:lnTo>
                <a:lnTo>
                  <a:pt x="3221" y="1907"/>
                </a:lnTo>
                <a:lnTo>
                  <a:pt x="3206" y="1912"/>
                </a:lnTo>
                <a:lnTo>
                  <a:pt x="2276" y="2364"/>
                </a:lnTo>
                <a:lnTo>
                  <a:pt x="322" y="2322"/>
                </a:lnTo>
                <a:lnTo>
                  <a:pt x="327" y="2317"/>
                </a:lnTo>
                <a:lnTo>
                  <a:pt x="327" y="2302"/>
                </a:lnTo>
                <a:lnTo>
                  <a:pt x="327" y="2291"/>
                </a:lnTo>
                <a:lnTo>
                  <a:pt x="322" y="2307"/>
                </a:lnTo>
                <a:lnTo>
                  <a:pt x="322" y="2322"/>
                </a:lnTo>
                <a:lnTo>
                  <a:pt x="2276" y="2364"/>
                </a:lnTo>
                <a:lnTo>
                  <a:pt x="3029" y="1979"/>
                </a:lnTo>
                <a:lnTo>
                  <a:pt x="3029" y="1969"/>
                </a:lnTo>
                <a:lnTo>
                  <a:pt x="3034" y="1959"/>
                </a:lnTo>
                <a:lnTo>
                  <a:pt x="3034" y="1954"/>
                </a:lnTo>
                <a:lnTo>
                  <a:pt x="3034" y="1948"/>
                </a:lnTo>
                <a:lnTo>
                  <a:pt x="3024" y="1954"/>
                </a:lnTo>
                <a:lnTo>
                  <a:pt x="3019" y="1959"/>
                </a:lnTo>
                <a:lnTo>
                  <a:pt x="3019" y="1964"/>
                </a:lnTo>
                <a:lnTo>
                  <a:pt x="3024" y="1964"/>
                </a:lnTo>
                <a:lnTo>
                  <a:pt x="3024" y="1969"/>
                </a:lnTo>
                <a:lnTo>
                  <a:pt x="3024" y="1979"/>
                </a:lnTo>
                <a:lnTo>
                  <a:pt x="3019" y="1985"/>
                </a:lnTo>
                <a:lnTo>
                  <a:pt x="3029" y="1979"/>
                </a:lnTo>
                <a:lnTo>
                  <a:pt x="2276" y="2364"/>
                </a:lnTo>
                <a:lnTo>
                  <a:pt x="63" y="1398"/>
                </a:lnTo>
                <a:lnTo>
                  <a:pt x="63" y="1392"/>
                </a:lnTo>
                <a:lnTo>
                  <a:pt x="57" y="1392"/>
                </a:lnTo>
                <a:lnTo>
                  <a:pt x="63" y="1398"/>
                </a:lnTo>
                <a:lnTo>
                  <a:pt x="57" y="1398"/>
                </a:lnTo>
                <a:lnTo>
                  <a:pt x="63" y="1398"/>
                </a:lnTo>
                <a:lnTo>
                  <a:pt x="2276" y="2364"/>
                </a:lnTo>
                <a:lnTo>
                  <a:pt x="3388" y="1195"/>
                </a:lnTo>
                <a:lnTo>
                  <a:pt x="3393" y="1153"/>
                </a:lnTo>
                <a:lnTo>
                  <a:pt x="3382" y="1190"/>
                </a:lnTo>
                <a:lnTo>
                  <a:pt x="3377" y="1211"/>
                </a:lnTo>
                <a:lnTo>
                  <a:pt x="3377" y="1221"/>
                </a:lnTo>
                <a:lnTo>
                  <a:pt x="3382" y="1216"/>
                </a:lnTo>
                <a:lnTo>
                  <a:pt x="3388" y="1195"/>
                </a:lnTo>
                <a:lnTo>
                  <a:pt x="2276" y="2364"/>
                </a:lnTo>
                <a:lnTo>
                  <a:pt x="3465" y="1128"/>
                </a:lnTo>
                <a:lnTo>
                  <a:pt x="3471" y="1107"/>
                </a:lnTo>
                <a:lnTo>
                  <a:pt x="3476" y="1102"/>
                </a:lnTo>
                <a:lnTo>
                  <a:pt x="3481" y="1102"/>
                </a:lnTo>
                <a:lnTo>
                  <a:pt x="3481" y="1086"/>
                </a:lnTo>
                <a:lnTo>
                  <a:pt x="3481" y="1076"/>
                </a:lnTo>
                <a:lnTo>
                  <a:pt x="3476" y="1076"/>
                </a:lnTo>
                <a:lnTo>
                  <a:pt x="3476" y="1086"/>
                </a:lnTo>
                <a:lnTo>
                  <a:pt x="3471" y="1076"/>
                </a:lnTo>
                <a:lnTo>
                  <a:pt x="3471" y="1060"/>
                </a:lnTo>
                <a:lnTo>
                  <a:pt x="3465" y="1091"/>
                </a:lnTo>
                <a:lnTo>
                  <a:pt x="3460" y="1122"/>
                </a:lnTo>
                <a:lnTo>
                  <a:pt x="3465" y="1128"/>
                </a:lnTo>
                <a:lnTo>
                  <a:pt x="2276" y="2364"/>
                </a:lnTo>
                <a:lnTo>
                  <a:pt x="3263" y="1699"/>
                </a:lnTo>
                <a:lnTo>
                  <a:pt x="3263" y="1694"/>
                </a:lnTo>
                <a:lnTo>
                  <a:pt x="3252" y="1694"/>
                </a:lnTo>
                <a:lnTo>
                  <a:pt x="3237" y="1704"/>
                </a:lnTo>
                <a:lnTo>
                  <a:pt x="3232" y="1720"/>
                </a:lnTo>
                <a:lnTo>
                  <a:pt x="3242" y="1715"/>
                </a:lnTo>
                <a:lnTo>
                  <a:pt x="3263" y="1699"/>
                </a:lnTo>
                <a:lnTo>
                  <a:pt x="2276" y="2364"/>
                </a:lnTo>
                <a:lnTo>
                  <a:pt x="3237" y="2047"/>
                </a:lnTo>
                <a:lnTo>
                  <a:pt x="3247" y="2047"/>
                </a:lnTo>
                <a:lnTo>
                  <a:pt x="3237" y="2037"/>
                </a:lnTo>
                <a:lnTo>
                  <a:pt x="3226" y="2031"/>
                </a:lnTo>
                <a:lnTo>
                  <a:pt x="3226" y="2026"/>
                </a:lnTo>
                <a:lnTo>
                  <a:pt x="3221" y="2031"/>
                </a:lnTo>
                <a:lnTo>
                  <a:pt x="3216" y="2042"/>
                </a:lnTo>
                <a:lnTo>
                  <a:pt x="3226" y="2057"/>
                </a:lnTo>
                <a:lnTo>
                  <a:pt x="3237" y="2047"/>
                </a:lnTo>
                <a:lnTo>
                  <a:pt x="2276" y="2364"/>
                </a:lnTo>
                <a:lnTo>
                  <a:pt x="3159" y="1772"/>
                </a:lnTo>
                <a:lnTo>
                  <a:pt x="3159" y="1798"/>
                </a:lnTo>
                <a:lnTo>
                  <a:pt x="3164" y="1808"/>
                </a:lnTo>
                <a:lnTo>
                  <a:pt x="3169" y="1808"/>
                </a:lnTo>
                <a:lnTo>
                  <a:pt x="3175" y="1803"/>
                </a:lnTo>
                <a:lnTo>
                  <a:pt x="3190" y="1792"/>
                </a:lnTo>
                <a:lnTo>
                  <a:pt x="3200" y="1772"/>
                </a:lnTo>
                <a:lnTo>
                  <a:pt x="3211" y="1751"/>
                </a:lnTo>
                <a:lnTo>
                  <a:pt x="3200" y="1751"/>
                </a:lnTo>
                <a:lnTo>
                  <a:pt x="3190" y="1751"/>
                </a:lnTo>
                <a:lnTo>
                  <a:pt x="3175" y="1756"/>
                </a:lnTo>
                <a:lnTo>
                  <a:pt x="3159" y="1772"/>
                </a:lnTo>
                <a:lnTo>
                  <a:pt x="2276" y="2364"/>
                </a:lnTo>
                <a:lnTo>
                  <a:pt x="3517" y="1200"/>
                </a:lnTo>
                <a:lnTo>
                  <a:pt x="3507" y="1211"/>
                </a:lnTo>
                <a:lnTo>
                  <a:pt x="3507" y="1221"/>
                </a:lnTo>
                <a:lnTo>
                  <a:pt x="3512" y="1221"/>
                </a:lnTo>
                <a:lnTo>
                  <a:pt x="3523" y="1211"/>
                </a:lnTo>
                <a:lnTo>
                  <a:pt x="3523" y="1200"/>
                </a:lnTo>
                <a:lnTo>
                  <a:pt x="3517" y="1200"/>
                </a:lnTo>
                <a:lnTo>
                  <a:pt x="2276" y="2364"/>
                </a:lnTo>
                <a:lnTo>
                  <a:pt x="5" y="1460"/>
                </a:lnTo>
                <a:lnTo>
                  <a:pt x="5" y="1455"/>
                </a:lnTo>
                <a:lnTo>
                  <a:pt x="5" y="1450"/>
                </a:lnTo>
                <a:lnTo>
                  <a:pt x="11" y="1450"/>
                </a:lnTo>
                <a:lnTo>
                  <a:pt x="5" y="1450"/>
                </a:lnTo>
                <a:lnTo>
                  <a:pt x="0" y="1450"/>
                </a:lnTo>
                <a:lnTo>
                  <a:pt x="0" y="1460"/>
                </a:lnTo>
                <a:lnTo>
                  <a:pt x="5" y="1460"/>
                </a:lnTo>
                <a:lnTo>
                  <a:pt x="2276" y="2364"/>
                </a:lnTo>
                <a:lnTo>
                  <a:pt x="333" y="2946"/>
                </a:lnTo>
                <a:lnTo>
                  <a:pt x="327" y="2941"/>
                </a:lnTo>
                <a:lnTo>
                  <a:pt x="327" y="2961"/>
                </a:lnTo>
                <a:lnTo>
                  <a:pt x="333" y="2946"/>
                </a:lnTo>
                <a:lnTo>
                  <a:pt x="2276" y="2364"/>
                </a:lnTo>
                <a:lnTo>
                  <a:pt x="68" y="1392"/>
                </a:lnTo>
                <a:lnTo>
                  <a:pt x="63" y="1403"/>
                </a:lnTo>
                <a:lnTo>
                  <a:pt x="68" y="1403"/>
                </a:lnTo>
                <a:lnTo>
                  <a:pt x="78" y="1398"/>
                </a:lnTo>
                <a:lnTo>
                  <a:pt x="73" y="1398"/>
                </a:lnTo>
                <a:lnTo>
                  <a:pt x="73" y="1392"/>
                </a:lnTo>
                <a:lnTo>
                  <a:pt x="68" y="1392"/>
                </a:lnTo>
                <a:lnTo>
                  <a:pt x="2276" y="2364"/>
                </a:lnTo>
                <a:lnTo>
                  <a:pt x="322" y="2743"/>
                </a:lnTo>
                <a:lnTo>
                  <a:pt x="327" y="2743"/>
                </a:lnTo>
                <a:lnTo>
                  <a:pt x="327" y="2738"/>
                </a:lnTo>
                <a:lnTo>
                  <a:pt x="327" y="2728"/>
                </a:lnTo>
                <a:lnTo>
                  <a:pt x="322" y="2743"/>
                </a:lnTo>
                <a:lnTo>
                  <a:pt x="2276" y="2364"/>
                </a:lnTo>
                <a:lnTo>
                  <a:pt x="333" y="2889"/>
                </a:lnTo>
                <a:lnTo>
                  <a:pt x="338" y="2863"/>
                </a:lnTo>
                <a:lnTo>
                  <a:pt x="333" y="2868"/>
                </a:lnTo>
                <a:lnTo>
                  <a:pt x="333" y="2889"/>
                </a:lnTo>
                <a:lnTo>
                  <a:pt x="2276" y="2364"/>
                </a:lnTo>
                <a:lnTo>
                  <a:pt x="338" y="2670"/>
                </a:lnTo>
                <a:lnTo>
                  <a:pt x="343" y="2650"/>
                </a:lnTo>
                <a:lnTo>
                  <a:pt x="338" y="2660"/>
                </a:lnTo>
                <a:lnTo>
                  <a:pt x="338" y="2665"/>
                </a:lnTo>
                <a:lnTo>
                  <a:pt x="338" y="2670"/>
                </a:lnTo>
                <a:lnTo>
                  <a:pt x="2276" y="2364"/>
                </a:lnTo>
                <a:lnTo>
                  <a:pt x="2852" y="2629"/>
                </a:lnTo>
                <a:lnTo>
                  <a:pt x="2852" y="2608"/>
                </a:lnTo>
                <a:lnTo>
                  <a:pt x="2847" y="2587"/>
                </a:lnTo>
                <a:lnTo>
                  <a:pt x="2842" y="2582"/>
                </a:lnTo>
                <a:lnTo>
                  <a:pt x="2842" y="2593"/>
                </a:lnTo>
                <a:lnTo>
                  <a:pt x="2847" y="2618"/>
                </a:lnTo>
                <a:lnTo>
                  <a:pt x="2847" y="2629"/>
                </a:lnTo>
                <a:lnTo>
                  <a:pt x="2852" y="2629"/>
                </a:lnTo>
                <a:lnTo>
                  <a:pt x="2276" y="2364"/>
                </a:lnTo>
                <a:lnTo>
                  <a:pt x="852" y="779"/>
                </a:lnTo>
                <a:lnTo>
                  <a:pt x="847" y="785"/>
                </a:lnTo>
                <a:lnTo>
                  <a:pt x="852" y="785"/>
                </a:lnTo>
                <a:lnTo>
                  <a:pt x="857" y="779"/>
                </a:lnTo>
                <a:lnTo>
                  <a:pt x="852" y="779"/>
                </a:lnTo>
                <a:lnTo>
                  <a:pt x="2276" y="2364"/>
                </a:lnTo>
                <a:lnTo>
                  <a:pt x="863" y="650"/>
                </a:lnTo>
                <a:lnTo>
                  <a:pt x="852" y="650"/>
                </a:lnTo>
                <a:lnTo>
                  <a:pt x="852" y="660"/>
                </a:lnTo>
                <a:lnTo>
                  <a:pt x="852" y="655"/>
                </a:lnTo>
                <a:lnTo>
                  <a:pt x="852" y="660"/>
                </a:lnTo>
                <a:lnTo>
                  <a:pt x="857" y="655"/>
                </a:lnTo>
                <a:lnTo>
                  <a:pt x="863" y="650"/>
                </a:lnTo>
                <a:lnTo>
                  <a:pt x="2276" y="2364"/>
                </a:lnTo>
                <a:lnTo>
                  <a:pt x="847" y="520"/>
                </a:lnTo>
                <a:lnTo>
                  <a:pt x="852" y="520"/>
                </a:lnTo>
                <a:lnTo>
                  <a:pt x="857" y="515"/>
                </a:lnTo>
                <a:lnTo>
                  <a:pt x="847" y="520"/>
                </a:lnTo>
                <a:lnTo>
                  <a:pt x="847" y="525"/>
                </a:lnTo>
                <a:lnTo>
                  <a:pt x="847" y="520"/>
                </a:lnTo>
                <a:lnTo>
                  <a:pt x="2276" y="2364"/>
                </a:lnTo>
                <a:lnTo>
                  <a:pt x="847" y="774"/>
                </a:lnTo>
                <a:lnTo>
                  <a:pt x="847" y="774"/>
                </a:lnTo>
                <a:lnTo>
                  <a:pt x="842" y="774"/>
                </a:lnTo>
                <a:lnTo>
                  <a:pt x="842" y="774"/>
                </a:lnTo>
                <a:lnTo>
                  <a:pt x="847" y="774"/>
                </a:lnTo>
                <a:lnTo>
                  <a:pt x="2276" y="2364"/>
                </a:lnTo>
                <a:lnTo>
                  <a:pt x="894" y="551"/>
                </a:lnTo>
                <a:lnTo>
                  <a:pt x="899" y="551"/>
                </a:lnTo>
                <a:lnTo>
                  <a:pt x="899" y="546"/>
                </a:lnTo>
                <a:lnTo>
                  <a:pt x="894" y="551"/>
                </a:lnTo>
                <a:lnTo>
                  <a:pt x="2276" y="2364"/>
                </a:lnTo>
                <a:lnTo>
                  <a:pt x="904" y="629"/>
                </a:lnTo>
                <a:lnTo>
                  <a:pt x="899" y="634"/>
                </a:lnTo>
                <a:lnTo>
                  <a:pt x="899" y="639"/>
                </a:lnTo>
                <a:lnTo>
                  <a:pt x="904" y="634"/>
                </a:lnTo>
                <a:lnTo>
                  <a:pt x="904" y="629"/>
                </a:lnTo>
                <a:lnTo>
                  <a:pt x="2276" y="2364"/>
                </a:lnTo>
                <a:lnTo>
                  <a:pt x="868" y="889"/>
                </a:lnTo>
                <a:lnTo>
                  <a:pt x="873" y="883"/>
                </a:lnTo>
                <a:lnTo>
                  <a:pt x="878" y="878"/>
                </a:lnTo>
                <a:lnTo>
                  <a:pt x="868" y="878"/>
                </a:lnTo>
                <a:lnTo>
                  <a:pt x="868" y="883"/>
                </a:lnTo>
                <a:lnTo>
                  <a:pt x="863" y="883"/>
                </a:lnTo>
                <a:lnTo>
                  <a:pt x="857" y="889"/>
                </a:lnTo>
                <a:lnTo>
                  <a:pt x="863" y="889"/>
                </a:lnTo>
                <a:lnTo>
                  <a:pt x="868" y="889"/>
                </a:lnTo>
                <a:lnTo>
                  <a:pt x="2276" y="2364"/>
                </a:lnTo>
                <a:lnTo>
                  <a:pt x="894" y="546"/>
                </a:lnTo>
                <a:lnTo>
                  <a:pt x="899" y="540"/>
                </a:lnTo>
                <a:lnTo>
                  <a:pt x="894" y="540"/>
                </a:lnTo>
                <a:lnTo>
                  <a:pt x="894" y="546"/>
                </a:lnTo>
                <a:lnTo>
                  <a:pt x="2276" y="2364"/>
                </a:lnTo>
                <a:lnTo>
                  <a:pt x="889" y="676"/>
                </a:lnTo>
                <a:lnTo>
                  <a:pt x="904" y="665"/>
                </a:lnTo>
                <a:lnTo>
                  <a:pt x="883" y="676"/>
                </a:lnTo>
                <a:lnTo>
                  <a:pt x="889" y="676"/>
                </a:lnTo>
                <a:lnTo>
                  <a:pt x="2276" y="2364"/>
                </a:lnTo>
                <a:lnTo>
                  <a:pt x="883" y="738"/>
                </a:lnTo>
                <a:lnTo>
                  <a:pt x="889" y="738"/>
                </a:lnTo>
                <a:lnTo>
                  <a:pt x="889" y="733"/>
                </a:lnTo>
                <a:lnTo>
                  <a:pt x="883" y="733"/>
                </a:lnTo>
                <a:lnTo>
                  <a:pt x="883" y="738"/>
                </a:lnTo>
                <a:lnTo>
                  <a:pt x="2276" y="2364"/>
                </a:lnTo>
                <a:lnTo>
                  <a:pt x="889" y="577"/>
                </a:lnTo>
                <a:lnTo>
                  <a:pt x="883" y="577"/>
                </a:lnTo>
                <a:lnTo>
                  <a:pt x="878" y="582"/>
                </a:lnTo>
                <a:lnTo>
                  <a:pt x="889" y="577"/>
                </a:lnTo>
                <a:lnTo>
                  <a:pt x="2276" y="2364"/>
                </a:lnTo>
                <a:lnTo>
                  <a:pt x="894" y="727"/>
                </a:lnTo>
                <a:lnTo>
                  <a:pt x="899" y="722"/>
                </a:lnTo>
                <a:lnTo>
                  <a:pt x="889" y="727"/>
                </a:lnTo>
                <a:lnTo>
                  <a:pt x="894" y="727"/>
                </a:lnTo>
                <a:lnTo>
                  <a:pt x="2276" y="2364"/>
                </a:lnTo>
                <a:lnTo>
                  <a:pt x="883" y="707"/>
                </a:lnTo>
                <a:lnTo>
                  <a:pt x="883" y="712"/>
                </a:lnTo>
                <a:lnTo>
                  <a:pt x="889" y="712"/>
                </a:lnTo>
                <a:lnTo>
                  <a:pt x="894" y="712"/>
                </a:lnTo>
                <a:lnTo>
                  <a:pt x="899" y="707"/>
                </a:lnTo>
                <a:lnTo>
                  <a:pt x="899" y="702"/>
                </a:lnTo>
                <a:lnTo>
                  <a:pt x="894" y="702"/>
                </a:lnTo>
                <a:lnTo>
                  <a:pt x="889" y="702"/>
                </a:lnTo>
                <a:lnTo>
                  <a:pt x="889" y="707"/>
                </a:lnTo>
                <a:lnTo>
                  <a:pt x="883" y="707"/>
                </a:lnTo>
                <a:lnTo>
                  <a:pt x="2276" y="2364"/>
                </a:lnTo>
                <a:lnTo>
                  <a:pt x="1164" y="281"/>
                </a:lnTo>
                <a:lnTo>
                  <a:pt x="1164" y="286"/>
                </a:lnTo>
                <a:lnTo>
                  <a:pt x="1169" y="286"/>
                </a:lnTo>
                <a:lnTo>
                  <a:pt x="1174" y="286"/>
                </a:lnTo>
                <a:lnTo>
                  <a:pt x="1180" y="281"/>
                </a:lnTo>
                <a:lnTo>
                  <a:pt x="1185" y="281"/>
                </a:lnTo>
                <a:lnTo>
                  <a:pt x="1185" y="276"/>
                </a:lnTo>
                <a:lnTo>
                  <a:pt x="1190" y="270"/>
                </a:lnTo>
                <a:lnTo>
                  <a:pt x="1185" y="265"/>
                </a:lnTo>
                <a:lnTo>
                  <a:pt x="1174" y="270"/>
                </a:lnTo>
                <a:lnTo>
                  <a:pt x="1169" y="276"/>
                </a:lnTo>
                <a:lnTo>
                  <a:pt x="1164" y="276"/>
                </a:lnTo>
                <a:lnTo>
                  <a:pt x="1169" y="276"/>
                </a:lnTo>
                <a:lnTo>
                  <a:pt x="1164" y="281"/>
                </a:lnTo>
                <a:lnTo>
                  <a:pt x="2276" y="2364"/>
                </a:lnTo>
                <a:lnTo>
                  <a:pt x="1154" y="426"/>
                </a:lnTo>
                <a:lnTo>
                  <a:pt x="1159" y="426"/>
                </a:lnTo>
                <a:lnTo>
                  <a:pt x="1159" y="421"/>
                </a:lnTo>
                <a:lnTo>
                  <a:pt x="1164" y="421"/>
                </a:lnTo>
                <a:lnTo>
                  <a:pt x="1164" y="416"/>
                </a:lnTo>
                <a:lnTo>
                  <a:pt x="1159" y="416"/>
                </a:lnTo>
                <a:lnTo>
                  <a:pt x="1154" y="426"/>
                </a:lnTo>
                <a:lnTo>
                  <a:pt x="2276" y="2364"/>
                </a:lnTo>
                <a:lnTo>
                  <a:pt x="1128" y="364"/>
                </a:lnTo>
                <a:lnTo>
                  <a:pt x="1138" y="359"/>
                </a:lnTo>
                <a:lnTo>
                  <a:pt x="1148" y="348"/>
                </a:lnTo>
                <a:lnTo>
                  <a:pt x="1143" y="353"/>
                </a:lnTo>
                <a:lnTo>
                  <a:pt x="1143" y="348"/>
                </a:lnTo>
                <a:lnTo>
                  <a:pt x="1133" y="348"/>
                </a:lnTo>
                <a:lnTo>
                  <a:pt x="1128" y="364"/>
                </a:lnTo>
                <a:lnTo>
                  <a:pt x="2276" y="2364"/>
                </a:lnTo>
                <a:lnTo>
                  <a:pt x="1117" y="681"/>
                </a:lnTo>
                <a:lnTo>
                  <a:pt x="1117" y="686"/>
                </a:lnTo>
                <a:lnTo>
                  <a:pt x="1122" y="686"/>
                </a:lnTo>
                <a:lnTo>
                  <a:pt x="1128" y="686"/>
                </a:lnTo>
                <a:lnTo>
                  <a:pt x="1138" y="676"/>
                </a:lnTo>
                <a:lnTo>
                  <a:pt x="1138" y="670"/>
                </a:lnTo>
                <a:lnTo>
                  <a:pt x="1133" y="670"/>
                </a:lnTo>
                <a:lnTo>
                  <a:pt x="1117" y="676"/>
                </a:lnTo>
                <a:lnTo>
                  <a:pt x="1117" y="681"/>
                </a:lnTo>
                <a:lnTo>
                  <a:pt x="2276" y="2364"/>
                </a:lnTo>
                <a:lnTo>
                  <a:pt x="1096" y="743"/>
                </a:lnTo>
                <a:lnTo>
                  <a:pt x="1091" y="753"/>
                </a:lnTo>
                <a:lnTo>
                  <a:pt x="1091" y="748"/>
                </a:lnTo>
                <a:lnTo>
                  <a:pt x="1091" y="753"/>
                </a:lnTo>
                <a:lnTo>
                  <a:pt x="1091" y="759"/>
                </a:lnTo>
                <a:lnTo>
                  <a:pt x="1096" y="759"/>
                </a:lnTo>
                <a:lnTo>
                  <a:pt x="1091" y="759"/>
                </a:lnTo>
                <a:lnTo>
                  <a:pt x="1096" y="759"/>
                </a:lnTo>
                <a:lnTo>
                  <a:pt x="1096" y="753"/>
                </a:lnTo>
                <a:lnTo>
                  <a:pt x="1102" y="759"/>
                </a:lnTo>
                <a:lnTo>
                  <a:pt x="1107" y="759"/>
                </a:lnTo>
                <a:lnTo>
                  <a:pt x="1112" y="753"/>
                </a:lnTo>
                <a:lnTo>
                  <a:pt x="1117" y="753"/>
                </a:lnTo>
                <a:lnTo>
                  <a:pt x="1112" y="748"/>
                </a:lnTo>
                <a:lnTo>
                  <a:pt x="1107" y="748"/>
                </a:lnTo>
                <a:lnTo>
                  <a:pt x="1112" y="743"/>
                </a:lnTo>
                <a:lnTo>
                  <a:pt x="1107" y="743"/>
                </a:lnTo>
                <a:lnTo>
                  <a:pt x="1096" y="743"/>
                </a:lnTo>
                <a:lnTo>
                  <a:pt x="2276" y="2364"/>
                </a:lnTo>
                <a:lnTo>
                  <a:pt x="1133" y="774"/>
                </a:lnTo>
                <a:lnTo>
                  <a:pt x="1128" y="774"/>
                </a:lnTo>
                <a:lnTo>
                  <a:pt x="1133" y="774"/>
                </a:lnTo>
                <a:lnTo>
                  <a:pt x="1133" y="774"/>
                </a:lnTo>
                <a:lnTo>
                  <a:pt x="2276" y="2364"/>
                </a:lnTo>
                <a:lnTo>
                  <a:pt x="1154" y="530"/>
                </a:lnTo>
                <a:lnTo>
                  <a:pt x="1148" y="530"/>
                </a:lnTo>
                <a:lnTo>
                  <a:pt x="1148" y="535"/>
                </a:lnTo>
                <a:lnTo>
                  <a:pt x="1154" y="535"/>
                </a:lnTo>
                <a:lnTo>
                  <a:pt x="1159" y="530"/>
                </a:lnTo>
                <a:lnTo>
                  <a:pt x="1164" y="530"/>
                </a:lnTo>
                <a:lnTo>
                  <a:pt x="1164" y="525"/>
                </a:lnTo>
                <a:lnTo>
                  <a:pt x="1164" y="520"/>
                </a:lnTo>
                <a:lnTo>
                  <a:pt x="1159" y="525"/>
                </a:lnTo>
                <a:lnTo>
                  <a:pt x="1148" y="530"/>
                </a:lnTo>
                <a:lnTo>
                  <a:pt x="1154" y="530"/>
                </a:lnTo>
                <a:lnTo>
                  <a:pt x="2276" y="2364"/>
                </a:lnTo>
                <a:lnTo>
                  <a:pt x="1143" y="447"/>
                </a:lnTo>
                <a:lnTo>
                  <a:pt x="1148" y="442"/>
                </a:lnTo>
                <a:lnTo>
                  <a:pt x="1148" y="447"/>
                </a:lnTo>
                <a:lnTo>
                  <a:pt x="1154" y="442"/>
                </a:lnTo>
                <a:lnTo>
                  <a:pt x="1148" y="442"/>
                </a:lnTo>
                <a:lnTo>
                  <a:pt x="1143" y="447"/>
                </a:lnTo>
                <a:lnTo>
                  <a:pt x="2276" y="2364"/>
                </a:lnTo>
                <a:lnTo>
                  <a:pt x="982" y="598"/>
                </a:lnTo>
                <a:lnTo>
                  <a:pt x="977" y="603"/>
                </a:lnTo>
                <a:lnTo>
                  <a:pt x="982" y="603"/>
                </a:lnTo>
                <a:lnTo>
                  <a:pt x="977" y="603"/>
                </a:lnTo>
                <a:lnTo>
                  <a:pt x="982" y="603"/>
                </a:lnTo>
                <a:lnTo>
                  <a:pt x="982" y="598"/>
                </a:lnTo>
                <a:lnTo>
                  <a:pt x="2276" y="2364"/>
                </a:lnTo>
                <a:lnTo>
                  <a:pt x="982" y="447"/>
                </a:lnTo>
                <a:lnTo>
                  <a:pt x="987" y="447"/>
                </a:lnTo>
                <a:lnTo>
                  <a:pt x="987" y="452"/>
                </a:lnTo>
                <a:lnTo>
                  <a:pt x="992" y="447"/>
                </a:lnTo>
                <a:lnTo>
                  <a:pt x="1008" y="437"/>
                </a:lnTo>
                <a:lnTo>
                  <a:pt x="1008" y="431"/>
                </a:lnTo>
                <a:lnTo>
                  <a:pt x="1013" y="426"/>
                </a:lnTo>
                <a:lnTo>
                  <a:pt x="1029" y="421"/>
                </a:lnTo>
                <a:lnTo>
                  <a:pt x="1024" y="416"/>
                </a:lnTo>
                <a:lnTo>
                  <a:pt x="1013" y="426"/>
                </a:lnTo>
                <a:lnTo>
                  <a:pt x="1003" y="431"/>
                </a:lnTo>
                <a:lnTo>
                  <a:pt x="992" y="437"/>
                </a:lnTo>
                <a:lnTo>
                  <a:pt x="987" y="437"/>
                </a:lnTo>
                <a:lnTo>
                  <a:pt x="987" y="442"/>
                </a:lnTo>
                <a:lnTo>
                  <a:pt x="982" y="447"/>
                </a:lnTo>
                <a:lnTo>
                  <a:pt x="2276" y="2364"/>
                </a:lnTo>
                <a:lnTo>
                  <a:pt x="1102" y="374"/>
                </a:lnTo>
                <a:lnTo>
                  <a:pt x="1107" y="374"/>
                </a:lnTo>
                <a:lnTo>
                  <a:pt x="1102" y="369"/>
                </a:lnTo>
                <a:lnTo>
                  <a:pt x="1096" y="374"/>
                </a:lnTo>
                <a:lnTo>
                  <a:pt x="1102" y="374"/>
                </a:lnTo>
                <a:lnTo>
                  <a:pt x="1096" y="374"/>
                </a:lnTo>
                <a:lnTo>
                  <a:pt x="1096" y="379"/>
                </a:lnTo>
                <a:lnTo>
                  <a:pt x="1102" y="374"/>
                </a:lnTo>
                <a:lnTo>
                  <a:pt x="2276" y="2364"/>
                </a:lnTo>
                <a:lnTo>
                  <a:pt x="1039" y="281"/>
                </a:lnTo>
                <a:lnTo>
                  <a:pt x="1039" y="286"/>
                </a:lnTo>
                <a:lnTo>
                  <a:pt x="1044" y="286"/>
                </a:lnTo>
                <a:lnTo>
                  <a:pt x="1055" y="281"/>
                </a:lnTo>
                <a:lnTo>
                  <a:pt x="1060" y="276"/>
                </a:lnTo>
                <a:lnTo>
                  <a:pt x="1060" y="270"/>
                </a:lnTo>
                <a:lnTo>
                  <a:pt x="1055" y="265"/>
                </a:lnTo>
                <a:lnTo>
                  <a:pt x="1044" y="270"/>
                </a:lnTo>
                <a:lnTo>
                  <a:pt x="1039" y="276"/>
                </a:lnTo>
                <a:lnTo>
                  <a:pt x="1039" y="281"/>
                </a:lnTo>
                <a:lnTo>
                  <a:pt x="2276" y="2364"/>
                </a:lnTo>
                <a:lnTo>
                  <a:pt x="1013" y="369"/>
                </a:lnTo>
                <a:lnTo>
                  <a:pt x="1024" y="369"/>
                </a:lnTo>
                <a:lnTo>
                  <a:pt x="1029" y="369"/>
                </a:lnTo>
                <a:lnTo>
                  <a:pt x="1029" y="364"/>
                </a:lnTo>
                <a:lnTo>
                  <a:pt x="1034" y="364"/>
                </a:lnTo>
                <a:lnTo>
                  <a:pt x="1039" y="353"/>
                </a:lnTo>
                <a:lnTo>
                  <a:pt x="1034" y="353"/>
                </a:lnTo>
                <a:lnTo>
                  <a:pt x="1029" y="353"/>
                </a:lnTo>
                <a:lnTo>
                  <a:pt x="1024" y="359"/>
                </a:lnTo>
                <a:lnTo>
                  <a:pt x="1013" y="364"/>
                </a:lnTo>
                <a:lnTo>
                  <a:pt x="1013" y="369"/>
                </a:lnTo>
                <a:lnTo>
                  <a:pt x="2276" y="2364"/>
                </a:lnTo>
                <a:lnTo>
                  <a:pt x="998" y="426"/>
                </a:lnTo>
                <a:lnTo>
                  <a:pt x="992" y="426"/>
                </a:lnTo>
                <a:lnTo>
                  <a:pt x="1003" y="421"/>
                </a:lnTo>
                <a:lnTo>
                  <a:pt x="998" y="421"/>
                </a:lnTo>
                <a:lnTo>
                  <a:pt x="998" y="426"/>
                </a:lnTo>
                <a:lnTo>
                  <a:pt x="2276" y="2364"/>
                </a:lnTo>
                <a:lnTo>
                  <a:pt x="1133" y="748"/>
                </a:lnTo>
                <a:lnTo>
                  <a:pt x="1133" y="753"/>
                </a:lnTo>
                <a:lnTo>
                  <a:pt x="1138" y="753"/>
                </a:lnTo>
                <a:lnTo>
                  <a:pt x="1143" y="748"/>
                </a:lnTo>
                <a:lnTo>
                  <a:pt x="1148" y="748"/>
                </a:lnTo>
                <a:lnTo>
                  <a:pt x="1148" y="743"/>
                </a:lnTo>
                <a:lnTo>
                  <a:pt x="1154" y="743"/>
                </a:lnTo>
                <a:lnTo>
                  <a:pt x="1159" y="738"/>
                </a:lnTo>
                <a:lnTo>
                  <a:pt x="1159" y="733"/>
                </a:lnTo>
                <a:lnTo>
                  <a:pt x="1143" y="738"/>
                </a:lnTo>
                <a:lnTo>
                  <a:pt x="1138" y="743"/>
                </a:lnTo>
                <a:lnTo>
                  <a:pt x="1133" y="748"/>
                </a:lnTo>
                <a:lnTo>
                  <a:pt x="2276" y="2364"/>
                </a:lnTo>
                <a:lnTo>
                  <a:pt x="967" y="977"/>
                </a:lnTo>
                <a:lnTo>
                  <a:pt x="956" y="982"/>
                </a:lnTo>
                <a:lnTo>
                  <a:pt x="951" y="987"/>
                </a:lnTo>
                <a:lnTo>
                  <a:pt x="956" y="987"/>
                </a:lnTo>
                <a:lnTo>
                  <a:pt x="961" y="987"/>
                </a:lnTo>
                <a:lnTo>
                  <a:pt x="967" y="982"/>
                </a:lnTo>
                <a:lnTo>
                  <a:pt x="967" y="977"/>
                </a:lnTo>
                <a:lnTo>
                  <a:pt x="2276" y="2364"/>
                </a:lnTo>
                <a:lnTo>
                  <a:pt x="930" y="925"/>
                </a:lnTo>
                <a:lnTo>
                  <a:pt x="935" y="925"/>
                </a:lnTo>
                <a:lnTo>
                  <a:pt x="935" y="920"/>
                </a:lnTo>
                <a:lnTo>
                  <a:pt x="935" y="925"/>
                </a:lnTo>
                <a:lnTo>
                  <a:pt x="946" y="925"/>
                </a:lnTo>
                <a:lnTo>
                  <a:pt x="951" y="920"/>
                </a:lnTo>
                <a:lnTo>
                  <a:pt x="951" y="915"/>
                </a:lnTo>
                <a:lnTo>
                  <a:pt x="961" y="904"/>
                </a:lnTo>
                <a:lnTo>
                  <a:pt x="956" y="904"/>
                </a:lnTo>
                <a:lnTo>
                  <a:pt x="946" y="915"/>
                </a:lnTo>
                <a:lnTo>
                  <a:pt x="930" y="925"/>
                </a:lnTo>
                <a:lnTo>
                  <a:pt x="2276" y="2364"/>
                </a:lnTo>
                <a:lnTo>
                  <a:pt x="967" y="831"/>
                </a:lnTo>
                <a:lnTo>
                  <a:pt x="967" y="837"/>
                </a:lnTo>
                <a:lnTo>
                  <a:pt x="972" y="837"/>
                </a:lnTo>
                <a:lnTo>
                  <a:pt x="977" y="831"/>
                </a:lnTo>
                <a:lnTo>
                  <a:pt x="982" y="826"/>
                </a:lnTo>
                <a:lnTo>
                  <a:pt x="977" y="821"/>
                </a:lnTo>
                <a:lnTo>
                  <a:pt x="972" y="826"/>
                </a:lnTo>
                <a:lnTo>
                  <a:pt x="967" y="831"/>
                </a:lnTo>
                <a:lnTo>
                  <a:pt x="2276" y="2364"/>
                </a:lnTo>
                <a:lnTo>
                  <a:pt x="946" y="1034"/>
                </a:lnTo>
                <a:lnTo>
                  <a:pt x="935" y="1034"/>
                </a:lnTo>
                <a:lnTo>
                  <a:pt x="925" y="1034"/>
                </a:lnTo>
                <a:lnTo>
                  <a:pt x="920" y="1039"/>
                </a:lnTo>
                <a:lnTo>
                  <a:pt x="915" y="1039"/>
                </a:lnTo>
                <a:lnTo>
                  <a:pt x="915" y="1044"/>
                </a:lnTo>
                <a:lnTo>
                  <a:pt x="904" y="1050"/>
                </a:lnTo>
                <a:lnTo>
                  <a:pt x="909" y="1050"/>
                </a:lnTo>
                <a:lnTo>
                  <a:pt x="899" y="1055"/>
                </a:lnTo>
                <a:lnTo>
                  <a:pt x="894" y="1065"/>
                </a:lnTo>
                <a:lnTo>
                  <a:pt x="899" y="1065"/>
                </a:lnTo>
                <a:lnTo>
                  <a:pt x="894" y="1065"/>
                </a:lnTo>
                <a:lnTo>
                  <a:pt x="899" y="1065"/>
                </a:lnTo>
                <a:lnTo>
                  <a:pt x="894" y="1070"/>
                </a:lnTo>
                <a:lnTo>
                  <a:pt x="899" y="1070"/>
                </a:lnTo>
                <a:lnTo>
                  <a:pt x="904" y="1070"/>
                </a:lnTo>
                <a:lnTo>
                  <a:pt x="909" y="1070"/>
                </a:lnTo>
                <a:lnTo>
                  <a:pt x="904" y="1076"/>
                </a:lnTo>
                <a:lnTo>
                  <a:pt x="915" y="1065"/>
                </a:lnTo>
                <a:lnTo>
                  <a:pt x="915" y="1070"/>
                </a:lnTo>
                <a:lnTo>
                  <a:pt x="920" y="1065"/>
                </a:lnTo>
                <a:lnTo>
                  <a:pt x="930" y="1055"/>
                </a:lnTo>
                <a:lnTo>
                  <a:pt x="935" y="1050"/>
                </a:lnTo>
                <a:lnTo>
                  <a:pt x="946" y="1044"/>
                </a:lnTo>
                <a:lnTo>
                  <a:pt x="946" y="1039"/>
                </a:lnTo>
                <a:lnTo>
                  <a:pt x="946" y="1034"/>
                </a:lnTo>
                <a:lnTo>
                  <a:pt x="2276" y="2364"/>
                </a:lnTo>
                <a:lnTo>
                  <a:pt x="899" y="748"/>
                </a:lnTo>
                <a:lnTo>
                  <a:pt x="894" y="753"/>
                </a:lnTo>
                <a:lnTo>
                  <a:pt x="894" y="748"/>
                </a:lnTo>
                <a:lnTo>
                  <a:pt x="899" y="743"/>
                </a:lnTo>
                <a:lnTo>
                  <a:pt x="894" y="743"/>
                </a:lnTo>
                <a:lnTo>
                  <a:pt x="889" y="743"/>
                </a:lnTo>
                <a:lnTo>
                  <a:pt x="883" y="748"/>
                </a:lnTo>
                <a:lnTo>
                  <a:pt x="878" y="753"/>
                </a:lnTo>
                <a:lnTo>
                  <a:pt x="878" y="759"/>
                </a:lnTo>
                <a:lnTo>
                  <a:pt x="883" y="759"/>
                </a:lnTo>
                <a:lnTo>
                  <a:pt x="889" y="759"/>
                </a:lnTo>
                <a:lnTo>
                  <a:pt x="889" y="753"/>
                </a:lnTo>
                <a:lnTo>
                  <a:pt x="889" y="759"/>
                </a:lnTo>
                <a:lnTo>
                  <a:pt x="889" y="753"/>
                </a:lnTo>
                <a:lnTo>
                  <a:pt x="894" y="753"/>
                </a:lnTo>
                <a:lnTo>
                  <a:pt x="899" y="748"/>
                </a:lnTo>
                <a:lnTo>
                  <a:pt x="2276" y="2364"/>
                </a:lnTo>
                <a:lnTo>
                  <a:pt x="868" y="1003"/>
                </a:lnTo>
                <a:lnTo>
                  <a:pt x="873" y="998"/>
                </a:lnTo>
                <a:lnTo>
                  <a:pt x="878" y="998"/>
                </a:lnTo>
                <a:lnTo>
                  <a:pt x="878" y="992"/>
                </a:lnTo>
                <a:lnTo>
                  <a:pt x="878" y="987"/>
                </a:lnTo>
                <a:lnTo>
                  <a:pt x="873" y="987"/>
                </a:lnTo>
                <a:lnTo>
                  <a:pt x="868" y="987"/>
                </a:lnTo>
                <a:lnTo>
                  <a:pt x="863" y="992"/>
                </a:lnTo>
                <a:lnTo>
                  <a:pt x="857" y="998"/>
                </a:lnTo>
                <a:lnTo>
                  <a:pt x="857" y="1003"/>
                </a:lnTo>
                <a:lnTo>
                  <a:pt x="863" y="1003"/>
                </a:lnTo>
                <a:lnTo>
                  <a:pt x="868" y="1003"/>
                </a:lnTo>
                <a:lnTo>
                  <a:pt x="2276" y="2364"/>
                </a:lnTo>
                <a:lnTo>
                  <a:pt x="878" y="1039"/>
                </a:lnTo>
                <a:lnTo>
                  <a:pt x="878" y="1034"/>
                </a:lnTo>
                <a:lnTo>
                  <a:pt x="873" y="1034"/>
                </a:lnTo>
                <a:lnTo>
                  <a:pt x="873" y="1039"/>
                </a:lnTo>
                <a:lnTo>
                  <a:pt x="878" y="1039"/>
                </a:lnTo>
                <a:lnTo>
                  <a:pt x="2276" y="2364"/>
                </a:lnTo>
                <a:lnTo>
                  <a:pt x="889" y="821"/>
                </a:lnTo>
                <a:lnTo>
                  <a:pt x="878" y="826"/>
                </a:lnTo>
                <a:lnTo>
                  <a:pt x="878" y="831"/>
                </a:lnTo>
                <a:lnTo>
                  <a:pt x="878" y="837"/>
                </a:lnTo>
                <a:lnTo>
                  <a:pt x="883" y="837"/>
                </a:lnTo>
                <a:lnTo>
                  <a:pt x="889" y="831"/>
                </a:lnTo>
                <a:lnTo>
                  <a:pt x="889" y="826"/>
                </a:lnTo>
                <a:lnTo>
                  <a:pt x="889" y="821"/>
                </a:lnTo>
                <a:lnTo>
                  <a:pt x="2276" y="2364"/>
                </a:lnTo>
                <a:lnTo>
                  <a:pt x="837" y="946"/>
                </a:lnTo>
                <a:lnTo>
                  <a:pt x="842" y="946"/>
                </a:lnTo>
                <a:lnTo>
                  <a:pt x="847" y="946"/>
                </a:lnTo>
                <a:lnTo>
                  <a:pt x="857" y="940"/>
                </a:lnTo>
                <a:lnTo>
                  <a:pt x="863" y="925"/>
                </a:lnTo>
                <a:lnTo>
                  <a:pt x="868" y="920"/>
                </a:lnTo>
                <a:lnTo>
                  <a:pt x="857" y="925"/>
                </a:lnTo>
                <a:lnTo>
                  <a:pt x="863" y="925"/>
                </a:lnTo>
                <a:lnTo>
                  <a:pt x="857" y="925"/>
                </a:lnTo>
                <a:lnTo>
                  <a:pt x="847" y="935"/>
                </a:lnTo>
                <a:lnTo>
                  <a:pt x="842" y="940"/>
                </a:lnTo>
                <a:lnTo>
                  <a:pt x="837" y="946"/>
                </a:lnTo>
                <a:lnTo>
                  <a:pt x="2276" y="2364"/>
                </a:lnTo>
                <a:lnTo>
                  <a:pt x="1076" y="873"/>
                </a:lnTo>
                <a:lnTo>
                  <a:pt x="1081" y="868"/>
                </a:lnTo>
                <a:lnTo>
                  <a:pt x="1086" y="868"/>
                </a:lnTo>
                <a:lnTo>
                  <a:pt x="1086" y="863"/>
                </a:lnTo>
                <a:lnTo>
                  <a:pt x="1076" y="863"/>
                </a:lnTo>
                <a:lnTo>
                  <a:pt x="1081" y="857"/>
                </a:lnTo>
                <a:lnTo>
                  <a:pt x="1076" y="852"/>
                </a:lnTo>
                <a:lnTo>
                  <a:pt x="1076" y="847"/>
                </a:lnTo>
                <a:lnTo>
                  <a:pt x="1065" y="852"/>
                </a:lnTo>
                <a:lnTo>
                  <a:pt x="1060" y="857"/>
                </a:lnTo>
                <a:lnTo>
                  <a:pt x="1050" y="863"/>
                </a:lnTo>
                <a:lnTo>
                  <a:pt x="1055" y="863"/>
                </a:lnTo>
                <a:lnTo>
                  <a:pt x="1050" y="868"/>
                </a:lnTo>
                <a:lnTo>
                  <a:pt x="1055" y="868"/>
                </a:lnTo>
                <a:lnTo>
                  <a:pt x="1050" y="868"/>
                </a:lnTo>
                <a:lnTo>
                  <a:pt x="1055" y="873"/>
                </a:lnTo>
                <a:lnTo>
                  <a:pt x="1050" y="873"/>
                </a:lnTo>
                <a:lnTo>
                  <a:pt x="1055" y="873"/>
                </a:lnTo>
                <a:lnTo>
                  <a:pt x="1060" y="873"/>
                </a:lnTo>
                <a:lnTo>
                  <a:pt x="1055" y="873"/>
                </a:lnTo>
                <a:lnTo>
                  <a:pt x="1060" y="873"/>
                </a:lnTo>
                <a:lnTo>
                  <a:pt x="1065" y="873"/>
                </a:lnTo>
                <a:lnTo>
                  <a:pt x="1065" y="878"/>
                </a:lnTo>
                <a:lnTo>
                  <a:pt x="1070" y="873"/>
                </a:lnTo>
                <a:lnTo>
                  <a:pt x="1076" y="878"/>
                </a:lnTo>
                <a:lnTo>
                  <a:pt x="1076" y="873"/>
                </a:lnTo>
                <a:lnTo>
                  <a:pt x="2276" y="2364"/>
                </a:lnTo>
                <a:lnTo>
                  <a:pt x="1024" y="1008"/>
                </a:lnTo>
                <a:lnTo>
                  <a:pt x="1029" y="1008"/>
                </a:lnTo>
                <a:lnTo>
                  <a:pt x="1029" y="1003"/>
                </a:lnTo>
                <a:lnTo>
                  <a:pt x="1024" y="1008"/>
                </a:lnTo>
                <a:lnTo>
                  <a:pt x="2276" y="2364"/>
                </a:lnTo>
                <a:lnTo>
                  <a:pt x="1122" y="987"/>
                </a:lnTo>
                <a:lnTo>
                  <a:pt x="1117" y="982"/>
                </a:lnTo>
                <a:lnTo>
                  <a:pt x="1107" y="982"/>
                </a:lnTo>
                <a:lnTo>
                  <a:pt x="1096" y="987"/>
                </a:lnTo>
                <a:lnTo>
                  <a:pt x="1102" y="987"/>
                </a:lnTo>
                <a:lnTo>
                  <a:pt x="1096" y="992"/>
                </a:lnTo>
                <a:lnTo>
                  <a:pt x="1091" y="998"/>
                </a:lnTo>
                <a:lnTo>
                  <a:pt x="1096" y="998"/>
                </a:lnTo>
                <a:lnTo>
                  <a:pt x="1091" y="1003"/>
                </a:lnTo>
                <a:lnTo>
                  <a:pt x="1096" y="998"/>
                </a:lnTo>
                <a:lnTo>
                  <a:pt x="1096" y="1003"/>
                </a:lnTo>
                <a:lnTo>
                  <a:pt x="1096" y="998"/>
                </a:lnTo>
                <a:lnTo>
                  <a:pt x="1102" y="1003"/>
                </a:lnTo>
                <a:lnTo>
                  <a:pt x="1107" y="998"/>
                </a:lnTo>
                <a:lnTo>
                  <a:pt x="1107" y="1003"/>
                </a:lnTo>
                <a:lnTo>
                  <a:pt x="1107" y="998"/>
                </a:lnTo>
                <a:lnTo>
                  <a:pt x="1112" y="998"/>
                </a:lnTo>
                <a:lnTo>
                  <a:pt x="1117" y="987"/>
                </a:lnTo>
                <a:lnTo>
                  <a:pt x="1122" y="987"/>
                </a:lnTo>
                <a:lnTo>
                  <a:pt x="2276" y="2364"/>
                </a:lnTo>
                <a:lnTo>
                  <a:pt x="992" y="1008"/>
                </a:lnTo>
                <a:lnTo>
                  <a:pt x="998" y="1008"/>
                </a:lnTo>
                <a:lnTo>
                  <a:pt x="998" y="1003"/>
                </a:lnTo>
                <a:lnTo>
                  <a:pt x="987" y="1008"/>
                </a:lnTo>
                <a:lnTo>
                  <a:pt x="987" y="1013"/>
                </a:lnTo>
                <a:lnTo>
                  <a:pt x="992" y="1008"/>
                </a:lnTo>
                <a:lnTo>
                  <a:pt x="987" y="1013"/>
                </a:lnTo>
                <a:lnTo>
                  <a:pt x="992" y="1008"/>
                </a:lnTo>
                <a:lnTo>
                  <a:pt x="2276" y="2364"/>
                </a:lnTo>
                <a:lnTo>
                  <a:pt x="987" y="987"/>
                </a:lnTo>
                <a:lnTo>
                  <a:pt x="992" y="982"/>
                </a:lnTo>
                <a:lnTo>
                  <a:pt x="992" y="977"/>
                </a:lnTo>
                <a:lnTo>
                  <a:pt x="987" y="977"/>
                </a:lnTo>
                <a:lnTo>
                  <a:pt x="982" y="982"/>
                </a:lnTo>
                <a:lnTo>
                  <a:pt x="982" y="987"/>
                </a:lnTo>
                <a:lnTo>
                  <a:pt x="987" y="987"/>
                </a:lnTo>
                <a:lnTo>
                  <a:pt x="2276" y="2364"/>
                </a:lnTo>
                <a:lnTo>
                  <a:pt x="998" y="883"/>
                </a:lnTo>
                <a:lnTo>
                  <a:pt x="987" y="883"/>
                </a:lnTo>
                <a:lnTo>
                  <a:pt x="972" y="894"/>
                </a:lnTo>
                <a:lnTo>
                  <a:pt x="972" y="899"/>
                </a:lnTo>
                <a:lnTo>
                  <a:pt x="977" y="904"/>
                </a:lnTo>
                <a:lnTo>
                  <a:pt x="972" y="915"/>
                </a:lnTo>
                <a:lnTo>
                  <a:pt x="977" y="904"/>
                </a:lnTo>
                <a:lnTo>
                  <a:pt x="977" y="909"/>
                </a:lnTo>
                <a:lnTo>
                  <a:pt x="982" y="909"/>
                </a:lnTo>
                <a:lnTo>
                  <a:pt x="982" y="915"/>
                </a:lnTo>
                <a:lnTo>
                  <a:pt x="982" y="909"/>
                </a:lnTo>
                <a:lnTo>
                  <a:pt x="987" y="909"/>
                </a:lnTo>
                <a:lnTo>
                  <a:pt x="992" y="899"/>
                </a:lnTo>
                <a:lnTo>
                  <a:pt x="998" y="899"/>
                </a:lnTo>
                <a:lnTo>
                  <a:pt x="1003" y="894"/>
                </a:lnTo>
                <a:lnTo>
                  <a:pt x="1003" y="889"/>
                </a:lnTo>
                <a:lnTo>
                  <a:pt x="998" y="883"/>
                </a:lnTo>
                <a:lnTo>
                  <a:pt x="2276" y="2364"/>
                </a:lnTo>
                <a:lnTo>
                  <a:pt x="1018" y="863"/>
                </a:lnTo>
                <a:lnTo>
                  <a:pt x="1018" y="857"/>
                </a:lnTo>
                <a:lnTo>
                  <a:pt x="1013" y="857"/>
                </a:lnTo>
                <a:lnTo>
                  <a:pt x="1008" y="857"/>
                </a:lnTo>
                <a:lnTo>
                  <a:pt x="1003" y="863"/>
                </a:lnTo>
                <a:lnTo>
                  <a:pt x="998" y="863"/>
                </a:lnTo>
                <a:lnTo>
                  <a:pt x="992" y="868"/>
                </a:lnTo>
                <a:lnTo>
                  <a:pt x="998" y="873"/>
                </a:lnTo>
                <a:lnTo>
                  <a:pt x="987" y="878"/>
                </a:lnTo>
                <a:lnTo>
                  <a:pt x="992" y="878"/>
                </a:lnTo>
                <a:lnTo>
                  <a:pt x="992" y="873"/>
                </a:lnTo>
                <a:lnTo>
                  <a:pt x="992" y="878"/>
                </a:lnTo>
                <a:lnTo>
                  <a:pt x="998" y="878"/>
                </a:lnTo>
                <a:lnTo>
                  <a:pt x="1003" y="878"/>
                </a:lnTo>
                <a:lnTo>
                  <a:pt x="1008" y="878"/>
                </a:lnTo>
                <a:lnTo>
                  <a:pt x="1013" y="868"/>
                </a:lnTo>
                <a:lnTo>
                  <a:pt x="1018" y="868"/>
                </a:lnTo>
                <a:lnTo>
                  <a:pt x="1018" y="863"/>
                </a:lnTo>
                <a:lnTo>
                  <a:pt x="2276" y="2364"/>
                </a:lnTo>
                <a:lnTo>
                  <a:pt x="1018" y="1008"/>
                </a:lnTo>
                <a:lnTo>
                  <a:pt x="1018" y="1003"/>
                </a:lnTo>
                <a:lnTo>
                  <a:pt x="1008" y="1013"/>
                </a:lnTo>
                <a:lnTo>
                  <a:pt x="1013" y="1013"/>
                </a:lnTo>
                <a:lnTo>
                  <a:pt x="1008" y="1013"/>
                </a:lnTo>
                <a:lnTo>
                  <a:pt x="1018" y="1008"/>
                </a:lnTo>
                <a:lnTo>
                  <a:pt x="2276" y="2364"/>
                </a:lnTo>
                <a:lnTo>
                  <a:pt x="925" y="847"/>
                </a:lnTo>
                <a:lnTo>
                  <a:pt x="920" y="847"/>
                </a:lnTo>
                <a:lnTo>
                  <a:pt x="920" y="852"/>
                </a:lnTo>
                <a:lnTo>
                  <a:pt x="915" y="852"/>
                </a:lnTo>
                <a:lnTo>
                  <a:pt x="925" y="847"/>
                </a:lnTo>
                <a:lnTo>
                  <a:pt x="2276" y="2364"/>
                </a:lnTo>
                <a:lnTo>
                  <a:pt x="946" y="624"/>
                </a:lnTo>
                <a:lnTo>
                  <a:pt x="951" y="618"/>
                </a:lnTo>
                <a:lnTo>
                  <a:pt x="946" y="618"/>
                </a:lnTo>
                <a:lnTo>
                  <a:pt x="946" y="624"/>
                </a:lnTo>
                <a:lnTo>
                  <a:pt x="2276" y="2364"/>
                </a:lnTo>
                <a:lnTo>
                  <a:pt x="909" y="483"/>
                </a:lnTo>
                <a:lnTo>
                  <a:pt x="904" y="483"/>
                </a:lnTo>
                <a:lnTo>
                  <a:pt x="899" y="489"/>
                </a:lnTo>
                <a:lnTo>
                  <a:pt x="904" y="483"/>
                </a:lnTo>
                <a:lnTo>
                  <a:pt x="899" y="489"/>
                </a:lnTo>
                <a:lnTo>
                  <a:pt x="909" y="483"/>
                </a:lnTo>
                <a:lnTo>
                  <a:pt x="2276" y="2364"/>
                </a:lnTo>
                <a:lnTo>
                  <a:pt x="904" y="909"/>
                </a:lnTo>
                <a:lnTo>
                  <a:pt x="909" y="909"/>
                </a:lnTo>
                <a:lnTo>
                  <a:pt x="915" y="904"/>
                </a:lnTo>
                <a:lnTo>
                  <a:pt x="915" y="899"/>
                </a:lnTo>
                <a:lnTo>
                  <a:pt x="909" y="899"/>
                </a:lnTo>
                <a:lnTo>
                  <a:pt x="904" y="909"/>
                </a:lnTo>
                <a:lnTo>
                  <a:pt x="2276" y="2364"/>
                </a:lnTo>
                <a:lnTo>
                  <a:pt x="925" y="359"/>
                </a:lnTo>
                <a:lnTo>
                  <a:pt x="930" y="353"/>
                </a:lnTo>
                <a:lnTo>
                  <a:pt x="925" y="353"/>
                </a:lnTo>
                <a:lnTo>
                  <a:pt x="920" y="359"/>
                </a:lnTo>
                <a:lnTo>
                  <a:pt x="925" y="359"/>
                </a:lnTo>
                <a:lnTo>
                  <a:pt x="2276" y="2364"/>
                </a:lnTo>
                <a:lnTo>
                  <a:pt x="915" y="348"/>
                </a:lnTo>
                <a:lnTo>
                  <a:pt x="920" y="348"/>
                </a:lnTo>
                <a:lnTo>
                  <a:pt x="915" y="343"/>
                </a:lnTo>
                <a:lnTo>
                  <a:pt x="915" y="348"/>
                </a:lnTo>
                <a:lnTo>
                  <a:pt x="2276" y="2364"/>
                </a:lnTo>
                <a:lnTo>
                  <a:pt x="925" y="457"/>
                </a:lnTo>
                <a:lnTo>
                  <a:pt x="915" y="468"/>
                </a:lnTo>
                <a:lnTo>
                  <a:pt x="920" y="468"/>
                </a:lnTo>
                <a:lnTo>
                  <a:pt x="915" y="468"/>
                </a:lnTo>
                <a:lnTo>
                  <a:pt x="920" y="468"/>
                </a:lnTo>
                <a:lnTo>
                  <a:pt x="925" y="468"/>
                </a:lnTo>
                <a:lnTo>
                  <a:pt x="930" y="463"/>
                </a:lnTo>
                <a:lnTo>
                  <a:pt x="925" y="457"/>
                </a:lnTo>
                <a:lnTo>
                  <a:pt x="2276" y="2364"/>
                </a:lnTo>
                <a:lnTo>
                  <a:pt x="842" y="717"/>
                </a:lnTo>
                <a:lnTo>
                  <a:pt x="837" y="717"/>
                </a:lnTo>
                <a:lnTo>
                  <a:pt x="837" y="722"/>
                </a:lnTo>
                <a:lnTo>
                  <a:pt x="842" y="717"/>
                </a:lnTo>
                <a:lnTo>
                  <a:pt x="2276" y="2364"/>
                </a:lnTo>
                <a:lnTo>
                  <a:pt x="878" y="722"/>
                </a:lnTo>
                <a:lnTo>
                  <a:pt x="883" y="717"/>
                </a:lnTo>
                <a:lnTo>
                  <a:pt x="878" y="717"/>
                </a:lnTo>
                <a:lnTo>
                  <a:pt x="873" y="722"/>
                </a:lnTo>
                <a:lnTo>
                  <a:pt x="878" y="722"/>
                </a:lnTo>
                <a:lnTo>
                  <a:pt x="2276" y="2364"/>
                </a:lnTo>
                <a:lnTo>
                  <a:pt x="920" y="1024"/>
                </a:lnTo>
                <a:lnTo>
                  <a:pt x="920" y="1018"/>
                </a:lnTo>
                <a:lnTo>
                  <a:pt x="915" y="1024"/>
                </a:lnTo>
                <a:lnTo>
                  <a:pt x="920" y="1024"/>
                </a:lnTo>
                <a:lnTo>
                  <a:pt x="2276" y="2364"/>
                </a:lnTo>
                <a:lnTo>
                  <a:pt x="852" y="426"/>
                </a:lnTo>
                <a:lnTo>
                  <a:pt x="863" y="421"/>
                </a:lnTo>
                <a:lnTo>
                  <a:pt x="863" y="416"/>
                </a:lnTo>
                <a:lnTo>
                  <a:pt x="857" y="416"/>
                </a:lnTo>
                <a:lnTo>
                  <a:pt x="852" y="421"/>
                </a:lnTo>
                <a:lnTo>
                  <a:pt x="852" y="426"/>
                </a:lnTo>
                <a:lnTo>
                  <a:pt x="2276" y="2364"/>
                </a:lnTo>
                <a:lnTo>
                  <a:pt x="935" y="681"/>
                </a:lnTo>
                <a:lnTo>
                  <a:pt x="930" y="686"/>
                </a:lnTo>
                <a:lnTo>
                  <a:pt x="925" y="686"/>
                </a:lnTo>
                <a:lnTo>
                  <a:pt x="920" y="686"/>
                </a:lnTo>
                <a:lnTo>
                  <a:pt x="920" y="691"/>
                </a:lnTo>
                <a:lnTo>
                  <a:pt x="920" y="696"/>
                </a:lnTo>
                <a:lnTo>
                  <a:pt x="915" y="696"/>
                </a:lnTo>
                <a:lnTo>
                  <a:pt x="920" y="696"/>
                </a:lnTo>
                <a:lnTo>
                  <a:pt x="915" y="696"/>
                </a:lnTo>
                <a:lnTo>
                  <a:pt x="920" y="696"/>
                </a:lnTo>
                <a:lnTo>
                  <a:pt x="915" y="702"/>
                </a:lnTo>
                <a:lnTo>
                  <a:pt x="920" y="702"/>
                </a:lnTo>
                <a:lnTo>
                  <a:pt x="915" y="702"/>
                </a:lnTo>
                <a:lnTo>
                  <a:pt x="920" y="702"/>
                </a:lnTo>
                <a:lnTo>
                  <a:pt x="915" y="702"/>
                </a:lnTo>
                <a:lnTo>
                  <a:pt x="920" y="702"/>
                </a:lnTo>
                <a:lnTo>
                  <a:pt x="920" y="707"/>
                </a:lnTo>
                <a:lnTo>
                  <a:pt x="920" y="702"/>
                </a:lnTo>
                <a:lnTo>
                  <a:pt x="920" y="707"/>
                </a:lnTo>
                <a:lnTo>
                  <a:pt x="925" y="707"/>
                </a:lnTo>
                <a:lnTo>
                  <a:pt x="930" y="707"/>
                </a:lnTo>
                <a:lnTo>
                  <a:pt x="935" y="702"/>
                </a:lnTo>
                <a:lnTo>
                  <a:pt x="946" y="702"/>
                </a:lnTo>
                <a:lnTo>
                  <a:pt x="946" y="696"/>
                </a:lnTo>
                <a:lnTo>
                  <a:pt x="951" y="696"/>
                </a:lnTo>
                <a:lnTo>
                  <a:pt x="946" y="691"/>
                </a:lnTo>
                <a:lnTo>
                  <a:pt x="951" y="691"/>
                </a:lnTo>
                <a:lnTo>
                  <a:pt x="951" y="686"/>
                </a:lnTo>
                <a:lnTo>
                  <a:pt x="946" y="686"/>
                </a:lnTo>
                <a:lnTo>
                  <a:pt x="951" y="686"/>
                </a:lnTo>
                <a:lnTo>
                  <a:pt x="946" y="686"/>
                </a:lnTo>
                <a:lnTo>
                  <a:pt x="946" y="681"/>
                </a:lnTo>
                <a:lnTo>
                  <a:pt x="946" y="686"/>
                </a:lnTo>
                <a:lnTo>
                  <a:pt x="935" y="681"/>
                </a:lnTo>
                <a:lnTo>
                  <a:pt x="2276" y="2364"/>
                </a:lnTo>
                <a:lnTo>
                  <a:pt x="951" y="608"/>
                </a:lnTo>
                <a:lnTo>
                  <a:pt x="956" y="608"/>
                </a:lnTo>
                <a:lnTo>
                  <a:pt x="956" y="603"/>
                </a:lnTo>
                <a:lnTo>
                  <a:pt x="951" y="608"/>
                </a:lnTo>
                <a:lnTo>
                  <a:pt x="2276" y="2364"/>
                </a:lnTo>
                <a:lnTo>
                  <a:pt x="930" y="390"/>
                </a:lnTo>
                <a:lnTo>
                  <a:pt x="946" y="390"/>
                </a:lnTo>
                <a:lnTo>
                  <a:pt x="956" y="385"/>
                </a:lnTo>
                <a:lnTo>
                  <a:pt x="956" y="379"/>
                </a:lnTo>
                <a:lnTo>
                  <a:pt x="951" y="379"/>
                </a:lnTo>
                <a:lnTo>
                  <a:pt x="946" y="379"/>
                </a:lnTo>
                <a:lnTo>
                  <a:pt x="930" y="390"/>
                </a:lnTo>
                <a:lnTo>
                  <a:pt x="2276" y="2364"/>
                </a:lnTo>
                <a:lnTo>
                  <a:pt x="878" y="707"/>
                </a:lnTo>
                <a:lnTo>
                  <a:pt x="883" y="707"/>
                </a:lnTo>
                <a:lnTo>
                  <a:pt x="889" y="702"/>
                </a:lnTo>
                <a:lnTo>
                  <a:pt x="883" y="702"/>
                </a:lnTo>
                <a:lnTo>
                  <a:pt x="878" y="707"/>
                </a:lnTo>
                <a:lnTo>
                  <a:pt x="2276" y="2364"/>
                </a:lnTo>
                <a:lnTo>
                  <a:pt x="992" y="644"/>
                </a:lnTo>
                <a:lnTo>
                  <a:pt x="987" y="650"/>
                </a:lnTo>
                <a:lnTo>
                  <a:pt x="987" y="655"/>
                </a:lnTo>
                <a:lnTo>
                  <a:pt x="992" y="650"/>
                </a:lnTo>
                <a:lnTo>
                  <a:pt x="987" y="655"/>
                </a:lnTo>
                <a:lnTo>
                  <a:pt x="992" y="650"/>
                </a:lnTo>
                <a:lnTo>
                  <a:pt x="998" y="650"/>
                </a:lnTo>
                <a:lnTo>
                  <a:pt x="992" y="644"/>
                </a:lnTo>
                <a:lnTo>
                  <a:pt x="2276" y="2364"/>
                </a:lnTo>
                <a:lnTo>
                  <a:pt x="1268" y="587"/>
                </a:lnTo>
                <a:lnTo>
                  <a:pt x="1268" y="582"/>
                </a:lnTo>
                <a:lnTo>
                  <a:pt x="1263" y="582"/>
                </a:lnTo>
                <a:lnTo>
                  <a:pt x="1268" y="587"/>
                </a:lnTo>
                <a:lnTo>
                  <a:pt x="2276" y="2364"/>
                </a:lnTo>
                <a:lnTo>
                  <a:pt x="1335" y="208"/>
                </a:lnTo>
                <a:lnTo>
                  <a:pt x="1341" y="208"/>
                </a:lnTo>
                <a:lnTo>
                  <a:pt x="1346" y="208"/>
                </a:lnTo>
                <a:lnTo>
                  <a:pt x="1351" y="203"/>
                </a:lnTo>
                <a:lnTo>
                  <a:pt x="1351" y="198"/>
                </a:lnTo>
                <a:lnTo>
                  <a:pt x="1356" y="198"/>
                </a:lnTo>
                <a:lnTo>
                  <a:pt x="1356" y="192"/>
                </a:lnTo>
                <a:lnTo>
                  <a:pt x="1346" y="187"/>
                </a:lnTo>
                <a:lnTo>
                  <a:pt x="1341" y="192"/>
                </a:lnTo>
                <a:lnTo>
                  <a:pt x="1335" y="198"/>
                </a:lnTo>
                <a:lnTo>
                  <a:pt x="1335" y="203"/>
                </a:lnTo>
                <a:lnTo>
                  <a:pt x="1330" y="208"/>
                </a:lnTo>
                <a:lnTo>
                  <a:pt x="1335" y="208"/>
                </a:lnTo>
                <a:lnTo>
                  <a:pt x="2276" y="2364"/>
                </a:lnTo>
                <a:lnTo>
                  <a:pt x="1257" y="540"/>
                </a:lnTo>
                <a:lnTo>
                  <a:pt x="1263" y="535"/>
                </a:lnTo>
                <a:lnTo>
                  <a:pt x="1257" y="535"/>
                </a:lnTo>
                <a:lnTo>
                  <a:pt x="1257" y="540"/>
                </a:lnTo>
                <a:lnTo>
                  <a:pt x="2276" y="2364"/>
                </a:lnTo>
                <a:lnTo>
                  <a:pt x="1263" y="639"/>
                </a:lnTo>
                <a:lnTo>
                  <a:pt x="1263" y="644"/>
                </a:lnTo>
                <a:lnTo>
                  <a:pt x="1268" y="644"/>
                </a:lnTo>
                <a:lnTo>
                  <a:pt x="1273" y="644"/>
                </a:lnTo>
                <a:lnTo>
                  <a:pt x="1278" y="639"/>
                </a:lnTo>
                <a:lnTo>
                  <a:pt x="1283" y="634"/>
                </a:lnTo>
                <a:lnTo>
                  <a:pt x="1283" y="629"/>
                </a:lnTo>
                <a:lnTo>
                  <a:pt x="1273" y="624"/>
                </a:lnTo>
                <a:lnTo>
                  <a:pt x="1268" y="629"/>
                </a:lnTo>
                <a:lnTo>
                  <a:pt x="1263" y="634"/>
                </a:lnTo>
                <a:lnTo>
                  <a:pt x="1263" y="639"/>
                </a:lnTo>
                <a:lnTo>
                  <a:pt x="2276" y="2364"/>
                </a:lnTo>
                <a:lnTo>
                  <a:pt x="1273" y="489"/>
                </a:lnTo>
                <a:lnTo>
                  <a:pt x="1278" y="483"/>
                </a:lnTo>
                <a:lnTo>
                  <a:pt x="1273" y="483"/>
                </a:lnTo>
                <a:lnTo>
                  <a:pt x="1268" y="483"/>
                </a:lnTo>
                <a:lnTo>
                  <a:pt x="1268" y="489"/>
                </a:lnTo>
                <a:lnTo>
                  <a:pt x="1273" y="489"/>
                </a:lnTo>
                <a:lnTo>
                  <a:pt x="2276" y="2364"/>
                </a:lnTo>
                <a:lnTo>
                  <a:pt x="1356" y="156"/>
                </a:lnTo>
                <a:lnTo>
                  <a:pt x="1356" y="161"/>
                </a:lnTo>
                <a:lnTo>
                  <a:pt x="1361" y="161"/>
                </a:lnTo>
                <a:lnTo>
                  <a:pt x="1367" y="156"/>
                </a:lnTo>
                <a:lnTo>
                  <a:pt x="1367" y="161"/>
                </a:lnTo>
                <a:lnTo>
                  <a:pt x="1367" y="166"/>
                </a:lnTo>
                <a:lnTo>
                  <a:pt x="1372" y="161"/>
                </a:lnTo>
                <a:lnTo>
                  <a:pt x="1367" y="166"/>
                </a:lnTo>
                <a:lnTo>
                  <a:pt x="1372" y="166"/>
                </a:lnTo>
                <a:lnTo>
                  <a:pt x="1377" y="161"/>
                </a:lnTo>
                <a:lnTo>
                  <a:pt x="1387" y="156"/>
                </a:lnTo>
                <a:lnTo>
                  <a:pt x="1387" y="151"/>
                </a:lnTo>
                <a:lnTo>
                  <a:pt x="1387" y="146"/>
                </a:lnTo>
                <a:lnTo>
                  <a:pt x="1382" y="146"/>
                </a:lnTo>
                <a:lnTo>
                  <a:pt x="1382" y="140"/>
                </a:lnTo>
                <a:lnTo>
                  <a:pt x="1382" y="135"/>
                </a:lnTo>
                <a:lnTo>
                  <a:pt x="1377" y="135"/>
                </a:lnTo>
                <a:lnTo>
                  <a:pt x="1372" y="140"/>
                </a:lnTo>
                <a:lnTo>
                  <a:pt x="1367" y="140"/>
                </a:lnTo>
                <a:lnTo>
                  <a:pt x="1356" y="151"/>
                </a:lnTo>
                <a:lnTo>
                  <a:pt x="1356" y="156"/>
                </a:lnTo>
                <a:lnTo>
                  <a:pt x="1356" y="161"/>
                </a:lnTo>
                <a:lnTo>
                  <a:pt x="1356" y="156"/>
                </a:lnTo>
                <a:lnTo>
                  <a:pt x="2276" y="2364"/>
                </a:lnTo>
                <a:lnTo>
                  <a:pt x="1408" y="99"/>
                </a:lnTo>
                <a:lnTo>
                  <a:pt x="1413" y="104"/>
                </a:lnTo>
                <a:lnTo>
                  <a:pt x="1413" y="109"/>
                </a:lnTo>
                <a:lnTo>
                  <a:pt x="1413" y="104"/>
                </a:lnTo>
                <a:lnTo>
                  <a:pt x="1419" y="104"/>
                </a:lnTo>
                <a:lnTo>
                  <a:pt x="1424" y="104"/>
                </a:lnTo>
                <a:lnTo>
                  <a:pt x="1424" y="109"/>
                </a:lnTo>
                <a:lnTo>
                  <a:pt x="1424" y="104"/>
                </a:lnTo>
                <a:lnTo>
                  <a:pt x="1429" y="99"/>
                </a:lnTo>
                <a:lnTo>
                  <a:pt x="1434" y="94"/>
                </a:lnTo>
                <a:lnTo>
                  <a:pt x="1439" y="94"/>
                </a:lnTo>
                <a:lnTo>
                  <a:pt x="1434" y="89"/>
                </a:lnTo>
                <a:lnTo>
                  <a:pt x="1439" y="89"/>
                </a:lnTo>
                <a:lnTo>
                  <a:pt x="1439" y="83"/>
                </a:lnTo>
                <a:lnTo>
                  <a:pt x="1439" y="78"/>
                </a:lnTo>
                <a:lnTo>
                  <a:pt x="1429" y="83"/>
                </a:lnTo>
                <a:lnTo>
                  <a:pt x="1429" y="78"/>
                </a:lnTo>
                <a:lnTo>
                  <a:pt x="1419" y="83"/>
                </a:lnTo>
                <a:lnTo>
                  <a:pt x="1408" y="94"/>
                </a:lnTo>
                <a:lnTo>
                  <a:pt x="1408" y="99"/>
                </a:lnTo>
                <a:lnTo>
                  <a:pt x="2276" y="2364"/>
                </a:lnTo>
                <a:lnTo>
                  <a:pt x="1387" y="130"/>
                </a:lnTo>
                <a:lnTo>
                  <a:pt x="1393" y="125"/>
                </a:lnTo>
                <a:lnTo>
                  <a:pt x="1398" y="120"/>
                </a:lnTo>
                <a:lnTo>
                  <a:pt x="1393" y="120"/>
                </a:lnTo>
                <a:lnTo>
                  <a:pt x="1387" y="125"/>
                </a:lnTo>
                <a:lnTo>
                  <a:pt x="1387" y="130"/>
                </a:lnTo>
                <a:lnTo>
                  <a:pt x="2276" y="2364"/>
                </a:lnTo>
                <a:lnTo>
                  <a:pt x="1304" y="530"/>
                </a:lnTo>
                <a:lnTo>
                  <a:pt x="1309" y="530"/>
                </a:lnTo>
                <a:lnTo>
                  <a:pt x="1315" y="530"/>
                </a:lnTo>
                <a:lnTo>
                  <a:pt x="1320" y="530"/>
                </a:lnTo>
                <a:lnTo>
                  <a:pt x="1320" y="525"/>
                </a:lnTo>
                <a:lnTo>
                  <a:pt x="1320" y="520"/>
                </a:lnTo>
                <a:lnTo>
                  <a:pt x="1315" y="520"/>
                </a:lnTo>
                <a:lnTo>
                  <a:pt x="1304" y="525"/>
                </a:lnTo>
                <a:lnTo>
                  <a:pt x="1309" y="525"/>
                </a:lnTo>
                <a:lnTo>
                  <a:pt x="1304" y="525"/>
                </a:lnTo>
                <a:lnTo>
                  <a:pt x="1304" y="530"/>
                </a:lnTo>
                <a:lnTo>
                  <a:pt x="2276" y="2364"/>
                </a:lnTo>
                <a:lnTo>
                  <a:pt x="1273" y="187"/>
                </a:lnTo>
                <a:lnTo>
                  <a:pt x="1278" y="187"/>
                </a:lnTo>
                <a:lnTo>
                  <a:pt x="1278" y="192"/>
                </a:lnTo>
                <a:lnTo>
                  <a:pt x="1273" y="198"/>
                </a:lnTo>
                <a:lnTo>
                  <a:pt x="1278" y="192"/>
                </a:lnTo>
                <a:lnTo>
                  <a:pt x="1278" y="198"/>
                </a:lnTo>
                <a:lnTo>
                  <a:pt x="1283" y="192"/>
                </a:lnTo>
                <a:lnTo>
                  <a:pt x="1283" y="198"/>
                </a:lnTo>
                <a:lnTo>
                  <a:pt x="1289" y="198"/>
                </a:lnTo>
                <a:lnTo>
                  <a:pt x="1289" y="192"/>
                </a:lnTo>
                <a:lnTo>
                  <a:pt x="1299" y="187"/>
                </a:lnTo>
                <a:lnTo>
                  <a:pt x="1299" y="182"/>
                </a:lnTo>
                <a:lnTo>
                  <a:pt x="1304" y="182"/>
                </a:lnTo>
                <a:lnTo>
                  <a:pt x="1304" y="177"/>
                </a:lnTo>
                <a:lnTo>
                  <a:pt x="1299" y="172"/>
                </a:lnTo>
                <a:lnTo>
                  <a:pt x="1289" y="172"/>
                </a:lnTo>
                <a:lnTo>
                  <a:pt x="1278" y="182"/>
                </a:lnTo>
                <a:lnTo>
                  <a:pt x="1273" y="187"/>
                </a:lnTo>
                <a:lnTo>
                  <a:pt x="1278" y="187"/>
                </a:lnTo>
                <a:lnTo>
                  <a:pt x="1273" y="187"/>
                </a:lnTo>
                <a:lnTo>
                  <a:pt x="2276" y="2364"/>
                </a:lnTo>
                <a:lnTo>
                  <a:pt x="1315" y="478"/>
                </a:lnTo>
                <a:lnTo>
                  <a:pt x="1309" y="478"/>
                </a:lnTo>
                <a:lnTo>
                  <a:pt x="1304" y="483"/>
                </a:lnTo>
                <a:lnTo>
                  <a:pt x="1299" y="483"/>
                </a:lnTo>
                <a:lnTo>
                  <a:pt x="1299" y="489"/>
                </a:lnTo>
                <a:lnTo>
                  <a:pt x="1294" y="494"/>
                </a:lnTo>
                <a:lnTo>
                  <a:pt x="1299" y="494"/>
                </a:lnTo>
                <a:lnTo>
                  <a:pt x="1299" y="499"/>
                </a:lnTo>
                <a:lnTo>
                  <a:pt x="1304" y="494"/>
                </a:lnTo>
                <a:lnTo>
                  <a:pt x="1304" y="499"/>
                </a:lnTo>
                <a:lnTo>
                  <a:pt x="1304" y="494"/>
                </a:lnTo>
                <a:lnTo>
                  <a:pt x="1304" y="499"/>
                </a:lnTo>
                <a:lnTo>
                  <a:pt x="1309" y="499"/>
                </a:lnTo>
                <a:lnTo>
                  <a:pt x="1309" y="494"/>
                </a:lnTo>
                <a:lnTo>
                  <a:pt x="1315" y="494"/>
                </a:lnTo>
                <a:lnTo>
                  <a:pt x="1320" y="489"/>
                </a:lnTo>
                <a:lnTo>
                  <a:pt x="1325" y="483"/>
                </a:lnTo>
                <a:lnTo>
                  <a:pt x="1320" y="483"/>
                </a:lnTo>
                <a:lnTo>
                  <a:pt x="1325" y="483"/>
                </a:lnTo>
                <a:lnTo>
                  <a:pt x="1320" y="483"/>
                </a:lnTo>
                <a:lnTo>
                  <a:pt x="1320" y="478"/>
                </a:lnTo>
                <a:lnTo>
                  <a:pt x="1315" y="478"/>
                </a:lnTo>
                <a:lnTo>
                  <a:pt x="2276" y="2364"/>
                </a:lnTo>
                <a:lnTo>
                  <a:pt x="1294" y="322"/>
                </a:lnTo>
                <a:lnTo>
                  <a:pt x="1299" y="327"/>
                </a:lnTo>
                <a:lnTo>
                  <a:pt x="1304" y="322"/>
                </a:lnTo>
                <a:lnTo>
                  <a:pt x="1315" y="312"/>
                </a:lnTo>
                <a:lnTo>
                  <a:pt x="1315" y="302"/>
                </a:lnTo>
                <a:lnTo>
                  <a:pt x="1309" y="302"/>
                </a:lnTo>
                <a:lnTo>
                  <a:pt x="1299" y="312"/>
                </a:lnTo>
                <a:lnTo>
                  <a:pt x="1294" y="317"/>
                </a:lnTo>
                <a:lnTo>
                  <a:pt x="1294" y="322"/>
                </a:lnTo>
                <a:lnTo>
                  <a:pt x="2276" y="2364"/>
                </a:lnTo>
                <a:lnTo>
                  <a:pt x="1206" y="317"/>
                </a:lnTo>
                <a:lnTo>
                  <a:pt x="1206" y="322"/>
                </a:lnTo>
                <a:lnTo>
                  <a:pt x="1216" y="317"/>
                </a:lnTo>
                <a:lnTo>
                  <a:pt x="1221" y="317"/>
                </a:lnTo>
                <a:lnTo>
                  <a:pt x="1226" y="312"/>
                </a:lnTo>
                <a:lnTo>
                  <a:pt x="1231" y="302"/>
                </a:lnTo>
                <a:lnTo>
                  <a:pt x="1231" y="296"/>
                </a:lnTo>
                <a:lnTo>
                  <a:pt x="1216" y="302"/>
                </a:lnTo>
                <a:lnTo>
                  <a:pt x="1211" y="312"/>
                </a:lnTo>
                <a:lnTo>
                  <a:pt x="1206" y="317"/>
                </a:lnTo>
                <a:lnTo>
                  <a:pt x="2276" y="2364"/>
                </a:lnTo>
                <a:lnTo>
                  <a:pt x="1221" y="878"/>
                </a:lnTo>
                <a:lnTo>
                  <a:pt x="1226" y="873"/>
                </a:lnTo>
                <a:lnTo>
                  <a:pt x="1221" y="873"/>
                </a:lnTo>
                <a:lnTo>
                  <a:pt x="1221" y="878"/>
                </a:lnTo>
                <a:lnTo>
                  <a:pt x="2276" y="2364"/>
                </a:lnTo>
                <a:lnTo>
                  <a:pt x="1320" y="556"/>
                </a:lnTo>
                <a:lnTo>
                  <a:pt x="1315" y="561"/>
                </a:lnTo>
                <a:lnTo>
                  <a:pt x="1315" y="566"/>
                </a:lnTo>
                <a:lnTo>
                  <a:pt x="1320" y="561"/>
                </a:lnTo>
                <a:lnTo>
                  <a:pt x="1325" y="556"/>
                </a:lnTo>
                <a:lnTo>
                  <a:pt x="1320" y="556"/>
                </a:lnTo>
                <a:lnTo>
                  <a:pt x="2276" y="2364"/>
                </a:lnTo>
                <a:lnTo>
                  <a:pt x="1289" y="291"/>
                </a:lnTo>
                <a:lnTo>
                  <a:pt x="1294" y="291"/>
                </a:lnTo>
                <a:lnTo>
                  <a:pt x="1299" y="286"/>
                </a:lnTo>
                <a:lnTo>
                  <a:pt x="1289" y="286"/>
                </a:lnTo>
                <a:lnTo>
                  <a:pt x="1289" y="291"/>
                </a:lnTo>
                <a:lnTo>
                  <a:pt x="2276" y="2364"/>
                </a:lnTo>
                <a:lnTo>
                  <a:pt x="1283" y="447"/>
                </a:lnTo>
                <a:lnTo>
                  <a:pt x="1283" y="452"/>
                </a:lnTo>
                <a:lnTo>
                  <a:pt x="1289" y="452"/>
                </a:lnTo>
                <a:lnTo>
                  <a:pt x="1283" y="452"/>
                </a:lnTo>
                <a:lnTo>
                  <a:pt x="1289" y="452"/>
                </a:lnTo>
                <a:lnTo>
                  <a:pt x="1294" y="452"/>
                </a:lnTo>
                <a:lnTo>
                  <a:pt x="1299" y="447"/>
                </a:lnTo>
                <a:lnTo>
                  <a:pt x="1299" y="442"/>
                </a:lnTo>
                <a:lnTo>
                  <a:pt x="1294" y="442"/>
                </a:lnTo>
                <a:lnTo>
                  <a:pt x="1294" y="437"/>
                </a:lnTo>
                <a:lnTo>
                  <a:pt x="1289" y="437"/>
                </a:lnTo>
                <a:lnTo>
                  <a:pt x="1283" y="437"/>
                </a:lnTo>
                <a:lnTo>
                  <a:pt x="1278" y="442"/>
                </a:lnTo>
                <a:lnTo>
                  <a:pt x="1278" y="447"/>
                </a:lnTo>
                <a:lnTo>
                  <a:pt x="1273" y="447"/>
                </a:lnTo>
                <a:lnTo>
                  <a:pt x="1278" y="447"/>
                </a:lnTo>
                <a:lnTo>
                  <a:pt x="1273" y="452"/>
                </a:lnTo>
                <a:lnTo>
                  <a:pt x="1278" y="447"/>
                </a:lnTo>
                <a:lnTo>
                  <a:pt x="1278" y="452"/>
                </a:lnTo>
                <a:lnTo>
                  <a:pt x="1278" y="447"/>
                </a:lnTo>
                <a:lnTo>
                  <a:pt x="1278" y="452"/>
                </a:lnTo>
                <a:lnTo>
                  <a:pt x="1283" y="447"/>
                </a:lnTo>
                <a:lnTo>
                  <a:pt x="2276" y="2364"/>
                </a:lnTo>
                <a:lnTo>
                  <a:pt x="1398" y="281"/>
                </a:lnTo>
                <a:lnTo>
                  <a:pt x="1403" y="286"/>
                </a:lnTo>
                <a:lnTo>
                  <a:pt x="1408" y="281"/>
                </a:lnTo>
                <a:lnTo>
                  <a:pt x="1413" y="281"/>
                </a:lnTo>
                <a:lnTo>
                  <a:pt x="1419" y="276"/>
                </a:lnTo>
                <a:lnTo>
                  <a:pt x="1424" y="270"/>
                </a:lnTo>
                <a:lnTo>
                  <a:pt x="1424" y="265"/>
                </a:lnTo>
                <a:lnTo>
                  <a:pt x="1413" y="265"/>
                </a:lnTo>
                <a:lnTo>
                  <a:pt x="1403" y="270"/>
                </a:lnTo>
                <a:lnTo>
                  <a:pt x="1398" y="276"/>
                </a:lnTo>
                <a:lnTo>
                  <a:pt x="1398" y="281"/>
                </a:lnTo>
                <a:lnTo>
                  <a:pt x="1398" y="276"/>
                </a:lnTo>
                <a:lnTo>
                  <a:pt x="1398" y="281"/>
                </a:lnTo>
                <a:lnTo>
                  <a:pt x="2276" y="2364"/>
                </a:lnTo>
                <a:lnTo>
                  <a:pt x="1112" y="795"/>
                </a:lnTo>
                <a:lnTo>
                  <a:pt x="1117" y="795"/>
                </a:lnTo>
                <a:lnTo>
                  <a:pt x="1112" y="800"/>
                </a:lnTo>
                <a:lnTo>
                  <a:pt x="1117" y="795"/>
                </a:lnTo>
                <a:lnTo>
                  <a:pt x="1117" y="800"/>
                </a:lnTo>
                <a:lnTo>
                  <a:pt x="1122" y="800"/>
                </a:lnTo>
                <a:lnTo>
                  <a:pt x="1128" y="795"/>
                </a:lnTo>
                <a:lnTo>
                  <a:pt x="1133" y="795"/>
                </a:lnTo>
                <a:lnTo>
                  <a:pt x="1138" y="790"/>
                </a:lnTo>
                <a:lnTo>
                  <a:pt x="1138" y="785"/>
                </a:lnTo>
                <a:lnTo>
                  <a:pt x="1138" y="779"/>
                </a:lnTo>
                <a:lnTo>
                  <a:pt x="1133" y="779"/>
                </a:lnTo>
                <a:lnTo>
                  <a:pt x="1128" y="779"/>
                </a:lnTo>
                <a:lnTo>
                  <a:pt x="1117" y="785"/>
                </a:lnTo>
                <a:lnTo>
                  <a:pt x="1117" y="790"/>
                </a:lnTo>
                <a:lnTo>
                  <a:pt x="1112" y="790"/>
                </a:lnTo>
                <a:lnTo>
                  <a:pt x="1112" y="795"/>
                </a:lnTo>
                <a:lnTo>
                  <a:pt x="2276" y="2364"/>
                </a:lnTo>
                <a:lnTo>
                  <a:pt x="805" y="956"/>
                </a:lnTo>
                <a:lnTo>
                  <a:pt x="805" y="951"/>
                </a:lnTo>
                <a:lnTo>
                  <a:pt x="795" y="961"/>
                </a:lnTo>
                <a:lnTo>
                  <a:pt x="800" y="961"/>
                </a:lnTo>
                <a:lnTo>
                  <a:pt x="800" y="956"/>
                </a:lnTo>
                <a:lnTo>
                  <a:pt x="805" y="956"/>
                </a:lnTo>
                <a:lnTo>
                  <a:pt x="2276" y="2364"/>
                </a:lnTo>
                <a:lnTo>
                  <a:pt x="1330" y="546"/>
                </a:lnTo>
                <a:lnTo>
                  <a:pt x="1335" y="546"/>
                </a:lnTo>
                <a:lnTo>
                  <a:pt x="1335" y="540"/>
                </a:lnTo>
                <a:lnTo>
                  <a:pt x="1330" y="546"/>
                </a:lnTo>
                <a:lnTo>
                  <a:pt x="2276" y="2364"/>
                </a:lnTo>
                <a:lnTo>
                  <a:pt x="1335" y="535"/>
                </a:lnTo>
                <a:lnTo>
                  <a:pt x="1341" y="540"/>
                </a:lnTo>
                <a:lnTo>
                  <a:pt x="1341" y="546"/>
                </a:lnTo>
                <a:lnTo>
                  <a:pt x="1346" y="540"/>
                </a:lnTo>
                <a:lnTo>
                  <a:pt x="1351" y="540"/>
                </a:lnTo>
                <a:lnTo>
                  <a:pt x="1351" y="546"/>
                </a:lnTo>
                <a:lnTo>
                  <a:pt x="1356" y="540"/>
                </a:lnTo>
                <a:lnTo>
                  <a:pt x="1356" y="535"/>
                </a:lnTo>
                <a:lnTo>
                  <a:pt x="1361" y="530"/>
                </a:lnTo>
                <a:lnTo>
                  <a:pt x="1367" y="530"/>
                </a:lnTo>
                <a:lnTo>
                  <a:pt x="1367" y="525"/>
                </a:lnTo>
                <a:lnTo>
                  <a:pt x="1367" y="520"/>
                </a:lnTo>
                <a:lnTo>
                  <a:pt x="1367" y="515"/>
                </a:lnTo>
                <a:lnTo>
                  <a:pt x="1356" y="515"/>
                </a:lnTo>
                <a:lnTo>
                  <a:pt x="1346" y="520"/>
                </a:lnTo>
                <a:lnTo>
                  <a:pt x="1335" y="530"/>
                </a:lnTo>
                <a:lnTo>
                  <a:pt x="1335" y="535"/>
                </a:lnTo>
                <a:lnTo>
                  <a:pt x="2276" y="2364"/>
                </a:lnTo>
                <a:lnTo>
                  <a:pt x="821" y="894"/>
                </a:lnTo>
                <a:lnTo>
                  <a:pt x="816" y="894"/>
                </a:lnTo>
                <a:lnTo>
                  <a:pt x="805" y="904"/>
                </a:lnTo>
                <a:lnTo>
                  <a:pt x="811" y="899"/>
                </a:lnTo>
                <a:lnTo>
                  <a:pt x="805" y="904"/>
                </a:lnTo>
                <a:lnTo>
                  <a:pt x="816" y="899"/>
                </a:lnTo>
                <a:lnTo>
                  <a:pt x="821" y="899"/>
                </a:lnTo>
                <a:lnTo>
                  <a:pt x="821" y="894"/>
                </a:lnTo>
                <a:lnTo>
                  <a:pt x="2276" y="2364"/>
                </a:lnTo>
                <a:lnTo>
                  <a:pt x="816" y="764"/>
                </a:lnTo>
                <a:lnTo>
                  <a:pt x="811" y="769"/>
                </a:lnTo>
                <a:lnTo>
                  <a:pt x="816" y="769"/>
                </a:lnTo>
                <a:lnTo>
                  <a:pt x="821" y="769"/>
                </a:lnTo>
                <a:lnTo>
                  <a:pt x="826" y="769"/>
                </a:lnTo>
                <a:lnTo>
                  <a:pt x="831" y="764"/>
                </a:lnTo>
                <a:lnTo>
                  <a:pt x="831" y="759"/>
                </a:lnTo>
                <a:lnTo>
                  <a:pt x="837" y="759"/>
                </a:lnTo>
                <a:lnTo>
                  <a:pt x="831" y="759"/>
                </a:lnTo>
                <a:lnTo>
                  <a:pt x="831" y="753"/>
                </a:lnTo>
                <a:lnTo>
                  <a:pt x="826" y="753"/>
                </a:lnTo>
                <a:lnTo>
                  <a:pt x="826" y="759"/>
                </a:lnTo>
                <a:lnTo>
                  <a:pt x="821" y="759"/>
                </a:lnTo>
                <a:lnTo>
                  <a:pt x="816" y="759"/>
                </a:lnTo>
                <a:lnTo>
                  <a:pt x="816" y="764"/>
                </a:lnTo>
                <a:lnTo>
                  <a:pt x="2276" y="2364"/>
                </a:lnTo>
                <a:lnTo>
                  <a:pt x="826" y="1065"/>
                </a:lnTo>
                <a:lnTo>
                  <a:pt x="831" y="1065"/>
                </a:lnTo>
                <a:lnTo>
                  <a:pt x="837" y="1060"/>
                </a:lnTo>
                <a:lnTo>
                  <a:pt x="831" y="1060"/>
                </a:lnTo>
                <a:lnTo>
                  <a:pt x="826" y="1065"/>
                </a:lnTo>
                <a:lnTo>
                  <a:pt x="2276" y="2364"/>
                </a:lnTo>
                <a:lnTo>
                  <a:pt x="1351" y="218"/>
                </a:lnTo>
                <a:lnTo>
                  <a:pt x="1356" y="213"/>
                </a:lnTo>
                <a:lnTo>
                  <a:pt x="1351" y="208"/>
                </a:lnTo>
                <a:lnTo>
                  <a:pt x="1346" y="213"/>
                </a:lnTo>
                <a:lnTo>
                  <a:pt x="1346" y="218"/>
                </a:lnTo>
                <a:lnTo>
                  <a:pt x="1351" y="218"/>
                </a:lnTo>
                <a:lnTo>
                  <a:pt x="2276" y="2364"/>
                </a:lnTo>
                <a:lnTo>
                  <a:pt x="1387" y="213"/>
                </a:lnTo>
                <a:lnTo>
                  <a:pt x="1393" y="213"/>
                </a:lnTo>
                <a:lnTo>
                  <a:pt x="1387" y="218"/>
                </a:lnTo>
                <a:lnTo>
                  <a:pt x="1387" y="224"/>
                </a:lnTo>
                <a:lnTo>
                  <a:pt x="1387" y="229"/>
                </a:lnTo>
                <a:lnTo>
                  <a:pt x="1393" y="224"/>
                </a:lnTo>
                <a:lnTo>
                  <a:pt x="1387" y="229"/>
                </a:lnTo>
                <a:lnTo>
                  <a:pt x="1393" y="229"/>
                </a:lnTo>
                <a:lnTo>
                  <a:pt x="1393" y="234"/>
                </a:lnTo>
                <a:lnTo>
                  <a:pt x="1393" y="229"/>
                </a:lnTo>
                <a:lnTo>
                  <a:pt x="1398" y="229"/>
                </a:lnTo>
                <a:lnTo>
                  <a:pt x="1398" y="234"/>
                </a:lnTo>
                <a:lnTo>
                  <a:pt x="1398" y="229"/>
                </a:lnTo>
                <a:lnTo>
                  <a:pt x="1403" y="229"/>
                </a:lnTo>
                <a:lnTo>
                  <a:pt x="1398" y="234"/>
                </a:lnTo>
                <a:lnTo>
                  <a:pt x="1403" y="229"/>
                </a:lnTo>
                <a:lnTo>
                  <a:pt x="1408" y="229"/>
                </a:lnTo>
                <a:lnTo>
                  <a:pt x="1413" y="224"/>
                </a:lnTo>
                <a:lnTo>
                  <a:pt x="1413" y="234"/>
                </a:lnTo>
                <a:lnTo>
                  <a:pt x="1413" y="239"/>
                </a:lnTo>
                <a:lnTo>
                  <a:pt x="1408" y="244"/>
                </a:lnTo>
                <a:lnTo>
                  <a:pt x="1413" y="239"/>
                </a:lnTo>
                <a:lnTo>
                  <a:pt x="1408" y="244"/>
                </a:lnTo>
                <a:lnTo>
                  <a:pt x="1419" y="239"/>
                </a:lnTo>
                <a:lnTo>
                  <a:pt x="1413" y="244"/>
                </a:lnTo>
                <a:lnTo>
                  <a:pt x="1419" y="239"/>
                </a:lnTo>
                <a:lnTo>
                  <a:pt x="1424" y="239"/>
                </a:lnTo>
                <a:lnTo>
                  <a:pt x="1424" y="244"/>
                </a:lnTo>
                <a:lnTo>
                  <a:pt x="1429" y="239"/>
                </a:lnTo>
                <a:lnTo>
                  <a:pt x="1434" y="234"/>
                </a:lnTo>
                <a:lnTo>
                  <a:pt x="1434" y="239"/>
                </a:lnTo>
                <a:lnTo>
                  <a:pt x="1434" y="234"/>
                </a:lnTo>
                <a:lnTo>
                  <a:pt x="1439" y="234"/>
                </a:lnTo>
                <a:lnTo>
                  <a:pt x="1444" y="224"/>
                </a:lnTo>
                <a:lnTo>
                  <a:pt x="1450" y="218"/>
                </a:lnTo>
                <a:lnTo>
                  <a:pt x="1444" y="218"/>
                </a:lnTo>
                <a:lnTo>
                  <a:pt x="1450" y="213"/>
                </a:lnTo>
                <a:lnTo>
                  <a:pt x="1444" y="208"/>
                </a:lnTo>
                <a:lnTo>
                  <a:pt x="1450" y="208"/>
                </a:lnTo>
                <a:lnTo>
                  <a:pt x="1444" y="208"/>
                </a:lnTo>
                <a:lnTo>
                  <a:pt x="1429" y="208"/>
                </a:lnTo>
                <a:lnTo>
                  <a:pt x="1424" y="213"/>
                </a:lnTo>
                <a:lnTo>
                  <a:pt x="1424" y="208"/>
                </a:lnTo>
                <a:lnTo>
                  <a:pt x="1429" y="208"/>
                </a:lnTo>
                <a:lnTo>
                  <a:pt x="1424" y="208"/>
                </a:lnTo>
                <a:lnTo>
                  <a:pt x="1424" y="203"/>
                </a:lnTo>
                <a:lnTo>
                  <a:pt x="1419" y="203"/>
                </a:lnTo>
                <a:lnTo>
                  <a:pt x="1413" y="203"/>
                </a:lnTo>
                <a:lnTo>
                  <a:pt x="1408" y="203"/>
                </a:lnTo>
                <a:lnTo>
                  <a:pt x="1403" y="208"/>
                </a:lnTo>
                <a:lnTo>
                  <a:pt x="1398" y="208"/>
                </a:lnTo>
                <a:lnTo>
                  <a:pt x="1387" y="213"/>
                </a:lnTo>
                <a:lnTo>
                  <a:pt x="2276" y="2364"/>
                </a:lnTo>
                <a:lnTo>
                  <a:pt x="1211" y="390"/>
                </a:lnTo>
                <a:lnTo>
                  <a:pt x="1216" y="390"/>
                </a:lnTo>
                <a:lnTo>
                  <a:pt x="1221" y="385"/>
                </a:lnTo>
                <a:lnTo>
                  <a:pt x="1231" y="374"/>
                </a:lnTo>
                <a:lnTo>
                  <a:pt x="1231" y="369"/>
                </a:lnTo>
                <a:lnTo>
                  <a:pt x="1237" y="364"/>
                </a:lnTo>
                <a:lnTo>
                  <a:pt x="1247" y="353"/>
                </a:lnTo>
                <a:lnTo>
                  <a:pt x="1242" y="353"/>
                </a:lnTo>
                <a:lnTo>
                  <a:pt x="1231" y="364"/>
                </a:lnTo>
                <a:lnTo>
                  <a:pt x="1237" y="364"/>
                </a:lnTo>
                <a:lnTo>
                  <a:pt x="1226" y="369"/>
                </a:lnTo>
                <a:lnTo>
                  <a:pt x="1216" y="379"/>
                </a:lnTo>
                <a:lnTo>
                  <a:pt x="1211" y="385"/>
                </a:lnTo>
                <a:lnTo>
                  <a:pt x="1216" y="385"/>
                </a:lnTo>
                <a:lnTo>
                  <a:pt x="1211" y="390"/>
                </a:lnTo>
                <a:lnTo>
                  <a:pt x="2276" y="2364"/>
                </a:lnTo>
                <a:lnTo>
                  <a:pt x="1330" y="291"/>
                </a:lnTo>
                <a:lnTo>
                  <a:pt x="1335" y="286"/>
                </a:lnTo>
                <a:lnTo>
                  <a:pt x="1330" y="286"/>
                </a:lnTo>
                <a:lnTo>
                  <a:pt x="1330" y="291"/>
                </a:lnTo>
                <a:lnTo>
                  <a:pt x="2276" y="2364"/>
                </a:lnTo>
                <a:lnTo>
                  <a:pt x="1341" y="369"/>
                </a:lnTo>
                <a:lnTo>
                  <a:pt x="1346" y="364"/>
                </a:lnTo>
                <a:lnTo>
                  <a:pt x="1341" y="364"/>
                </a:lnTo>
                <a:lnTo>
                  <a:pt x="1335" y="369"/>
                </a:lnTo>
                <a:lnTo>
                  <a:pt x="1341" y="369"/>
                </a:lnTo>
                <a:lnTo>
                  <a:pt x="2276" y="2364"/>
                </a:lnTo>
                <a:lnTo>
                  <a:pt x="826" y="790"/>
                </a:lnTo>
                <a:lnTo>
                  <a:pt x="831" y="790"/>
                </a:lnTo>
                <a:lnTo>
                  <a:pt x="831" y="785"/>
                </a:lnTo>
                <a:lnTo>
                  <a:pt x="821" y="785"/>
                </a:lnTo>
                <a:lnTo>
                  <a:pt x="821" y="790"/>
                </a:lnTo>
                <a:lnTo>
                  <a:pt x="816" y="790"/>
                </a:lnTo>
                <a:lnTo>
                  <a:pt x="821" y="790"/>
                </a:lnTo>
                <a:lnTo>
                  <a:pt x="821" y="795"/>
                </a:lnTo>
                <a:lnTo>
                  <a:pt x="821" y="790"/>
                </a:lnTo>
                <a:lnTo>
                  <a:pt x="821" y="795"/>
                </a:lnTo>
                <a:lnTo>
                  <a:pt x="826" y="790"/>
                </a:lnTo>
                <a:lnTo>
                  <a:pt x="826" y="795"/>
                </a:lnTo>
                <a:lnTo>
                  <a:pt x="826" y="790"/>
                </a:lnTo>
                <a:lnTo>
                  <a:pt x="2276" y="2364"/>
                </a:lnTo>
                <a:lnTo>
                  <a:pt x="1122" y="920"/>
                </a:lnTo>
                <a:lnTo>
                  <a:pt x="1122" y="915"/>
                </a:lnTo>
                <a:lnTo>
                  <a:pt x="1117" y="915"/>
                </a:lnTo>
                <a:lnTo>
                  <a:pt x="1107" y="915"/>
                </a:lnTo>
                <a:lnTo>
                  <a:pt x="1102" y="915"/>
                </a:lnTo>
                <a:lnTo>
                  <a:pt x="1096" y="920"/>
                </a:lnTo>
                <a:lnTo>
                  <a:pt x="1091" y="925"/>
                </a:lnTo>
                <a:lnTo>
                  <a:pt x="1086" y="925"/>
                </a:lnTo>
                <a:lnTo>
                  <a:pt x="1091" y="925"/>
                </a:lnTo>
                <a:lnTo>
                  <a:pt x="1086" y="935"/>
                </a:lnTo>
                <a:lnTo>
                  <a:pt x="1086" y="940"/>
                </a:lnTo>
                <a:lnTo>
                  <a:pt x="1081" y="946"/>
                </a:lnTo>
                <a:lnTo>
                  <a:pt x="1086" y="946"/>
                </a:lnTo>
                <a:lnTo>
                  <a:pt x="1091" y="946"/>
                </a:lnTo>
                <a:lnTo>
                  <a:pt x="1086" y="951"/>
                </a:lnTo>
                <a:lnTo>
                  <a:pt x="1091" y="946"/>
                </a:lnTo>
                <a:lnTo>
                  <a:pt x="1096" y="946"/>
                </a:lnTo>
                <a:lnTo>
                  <a:pt x="1091" y="951"/>
                </a:lnTo>
                <a:lnTo>
                  <a:pt x="1096" y="946"/>
                </a:lnTo>
                <a:lnTo>
                  <a:pt x="1096" y="951"/>
                </a:lnTo>
                <a:lnTo>
                  <a:pt x="1102" y="946"/>
                </a:lnTo>
                <a:lnTo>
                  <a:pt x="1107" y="946"/>
                </a:lnTo>
                <a:lnTo>
                  <a:pt x="1112" y="940"/>
                </a:lnTo>
                <a:lnTo>
                  <a:pt x="1117" y="935"/>
                </a:lnTo>
                <a:lnTo>
                  <a:pt x="1122" y="935"/>
                </a:lnTo>
                <a:lnTo>
                  <a:pt x="1122" y="925"/>
                </a:lnTo>
                <a:lnTo>
                  <a:pt x="1122" y="920"/>
                </a:lnTo>
                <a:lnTo>
                  <a:pt x="2276" y="2364"/>
                </a:lnTo>
                <a:lnTo>
                  <a:pt x="1029" y="551"/>
                </a:lnTo>
                <a:lnTo>
                  <a:pt x="1024" y="556"/>
                </a:lnTo>
                <a:lnTo>
                  <a:pt x="1029" y="556"/>
                </a:lnTo>
                <a:lnTo>
                  <a:pt x="1034" y="556"/>
                </a:lnTo>
                <a:lnTo>
                  <a:pt x="1034" y="551"/>
                </a:lnTo>
                <a:lnTo>
                  <a:pt x="1039" y="546"/>
                </a:lnTo>
                <a:lnTo>
                  <a:pt x="1029" y="551"/>
                </a:lnTo>
                <a:lnTo>
                  <a:pt x="2276" y="2364"/>
                </a:lnTo>
                <a:lnTo>
                  <a:pt x="1055" y="842"/>
                </a:lnTo>
                <a:lnTo>
                  <a:pt x="1055" y="837"/>
                </a:lnTo>
                <a:lnTo>
                  <a:pt x="1050" y="837"/>
                </a:lnTo>
                <a:lnTo>
                  <a:pt x="1050" y="842"/>
                </a:lnTo>
                <a:lnTo>
                  <a:pt x="1055" y="842"/>
                </a:lnTo>
                <a:lnTo>
                  <a:pt x="2276" y="2364"/>
                </a:lnTo>
                <a:lnTo>
                  <a:pt x="1003" y="592"/>
                </a:lnTo>
                <a:lnTo>
                  <a:pt x="998" y="598"/>
                </a:lnTo>
                <a:lnTo>
                  <a:pt x="998" y="603"/>
                </a:lnTo>
                <a:lnTo>
                  <a:pt x="1003" y="598"/>
                </a:lnTo>
                <a:lnTo>
                  <a:pt x="1013" y="592"/>
                </a:lnTo>
                <a:lnTo>
                  <a:pt x="1008" y="592"/>
                </a:lnTo>
                <a:lnTo>
                  <a:pt x="1003" y="592"/>
                </a:lnTo>
                <a:lnTo>
                  <a:pt x="2276" y="2364"/>
                </a:lnTo>
                <a:lnTo>
                  <a:pt x="1034" y="629"/>
                </a:lnTo>
                <a:lnTo>
                  <a:pt x="1034" y="634"/>
                </a:lnTo>
                <a:lnTo>
                  <a:pt x="1029" y="634"/>
                </a:lnTo>
                <a:lnTo>
                  <a:pt x="1034" y="634"/>
                </a:lnTo>
                <a:lnTo>
                  <a:pt x="1029" y="639"/>
                </a:lnTo>
                <a:lnTo>
                  <a:pt x="1029" y="634"/>
                </a:lnTo>
                <a:lnTo>
                  <a:pt x="1029" y="639"/>
                </a:lnTo>
                <a:lnTo>
                  <a:pt x="1034" y="639"/>
                </a:lnTo>
                <a:lnTo>
                  <a:pt x="1044" y="629"/>
                </a:lnTo>
                <a:lnTo>
                  <a:pt x="1050" y="624"/>
                </a:lnTo>
                <a:lnTo>
                  <a:pt x="1060" y="618"/>
                </a:lnTo>
                <a:lnTo>
                  <a:pt x="1055" y="618"/>
                </a:lnTo>
                <a:lnTo>
                  <a:pt x="1050" y="624"/>
                </a:lnTo>
                <a:lnTo>
                  <a:pt x="1034" y="629"/>
                </a:lnTo>
                <a:lnTo>
                  <a:pt x="2276" y="2364"/>
                </a:lnTo>
                <a:lnTo>
                  <a:pt x="1008" y="499"/>
                </a:lnTo>
                <a:lnTo>
                  <a:pt x="1013" y="499"/>
                </a:lnTo>
                <a:lnTo>
                  <a:pt x="1024" y="489"/>
                </a:lnTo>
                <a:lnTo>
                  <a:pt x="1034" y="478"/>
                </a:lnTo>
                <a:lnTo>
                  <a:pt x="1029" y="478"/>
                </a:lnTo>
                <a:lnTo>
                  <a:pt x="1018" y="489"/>
                </a:lnTo>
                <a:lnTo>
                  <a:pt x="1008" y="499"/>
                </a:lnTo>
                <a:lnTo>
                  <a:pt x="2276" y="2364"/>
                </a:lnTo>
                <a:lnTo>
                  <a:pt x="982" y="644"/>
                </a:lnTo>
                <a:lnTo>
                  <a:pt x="992" y="639"/>
                </a:lnTo>
                <a:lnTo>
                  <a:pt x="992" y="634"/>
                </a:lnTo>
                <a:lnTo>
                  <a:pt x="987" y="634"/>
                </a:lnTo>
                <a:lnTo>
                  <a:pt x="982" y="644"/>
                </a:lnTo>
                <a:lnTo>
                  <a:pt x="2276" y="2364"/>
                </a:lnTo>
                <a:lnTo>
                  <a:pt x="998" y="587"/>
                </a:lnTo>
                <a:lnTo>
                  <a:pt x="987" y="592"/>
                </a:lnTo>
                <a:lnTo>
                  <a:pt x="992" y="592"/>
                </a:lnTo>
                <a:lnTo>
                  <a:pt x="998" y="592"/>
                </a:lnTo>
                <a:lnTo>
                  <a:pt x="998" y="587"/>
                </a:lnTo>
                <a:lnTo>
                  <a:pt x="2276" y="2364"/>
                </a:lnTo>
                <a:lnTo>
                  <a:pt x="992" y="816"/>
                </a:lnTo>
                <a:lnTo>
                  <a:pt x="992" y="821"/>
                </a:lnTo>
                <a:lnTo>
                  <a:pt x="987" y="821"/>
                </a:lnTo>
                <a:lnTo>
                  <a:pt x="992" y="821"/>
                </a:lnTo>
                <a:lnTo>
                  <a:pt x="992" y="816"/>
                </a:lnTo>
                <a:lnTo>
                  <a:pt x="2276" y="2364"/>
                </a:lnTo>
                <a:lnTo>
                  <a:pt x="992" y="837"/>
                </a:lnTo>
                <a:lnTo>
                  <a:pt x="992" y="831"/>
                </a:lnTo>
                <a:lnTo>
                  <a:pt x="987" y="837"/>
                </a:lnTo>
                <a:lnTo>
                  <a:pt x="987" y="842"/>
                </a:lnTo>
                <a:lnTo>
                  <a:pt x="992" y="842"/>
                </a:lnTo>
                <a:lnTo>
                  <a:pt x="987" y="842"/>
                </a:lnTo>
                <a:lnTo>
                  <a:pt x="992" y="837"/>
                </a:lnTo>
                <a:lnTo>
                  <a:pt x="2276" y="2364"/>
                </a:lnTo>
                <a:lnTo>
                  <a:pt x="987" y="837"/>
                </a:lnTo>
                <a:lnTo>
                  <a:pt x="987" y="831"/>
                </a:lnTo>
                <a:lnTo>
                  <a:pt x="992" y="837"/>
                </a:lnTo>
                <a:lnTo>
                  <a:pt x="987" y="837"/>
                </a:lnTo>
                <a:lnTo>
                  <a:pt x="2276" y="2364"/>
                </a:lnTo>
                <a:lnTo>
                  <a:pt x="1096" y="785"/>
                </a:lnTo>
                <a:lnTo>
                  <a:pt x="1096" y="779"/>
                </a:lnTo>
                <a:lnTo>
                  <a:pt x="1091" y="779"/>
                </a:lnTo>
                <a:lnTo>
                  <a:pt x="1096" y="785"/>
                </a:lnTo>
                <a:lnTo>
                  <a:pt x="2276" y="2364"/>
                </a:lnTo>
                <a:lnTo>
                  <a:pt x="1086" y="790"/>
                </a:lnTo>
                <a:lnTo>
                  <a:pt x="1091" y="790"/>
                </a:lnTo>
                <a:lnTo>
                  <a:pt x="1091" y="785"/>
                </a:lnTo>
                <a:lnTo>
                  <a:pt x="1086" y="790"/>
                </a:lnTo>
                <a:lnTo>
                  <a:pt x="2276" y="2364"/>
                </a:lnTo>
                <a:lnTo>
                  <a:pt x="1091" y="572"/>
                </a:lnTo>
                <a:lnTo>
                  <a:pt x="1081" y="582"/>
                </a:lnTo>
                <a:lnTo>
                  <a:pt x="1091" y="577"/>
                </a:lnTo>
                <a:lnTo>
                  <a:pt x="1091" y="572"/>
                </a:lnTo>
                <a:lnTo>
                  <a:pt x="2276" y="2364"/>
                </a:lnTo>
                <a:lnTo>
                  <a:pt x="1086" y="842"/>
                </a:lnTo>
                <a:lnTo>
                  <a:pt x="1081" y="852"/>
                </a:lnTo>
                <a:lnTo>
                  <a:pt x="1086" y="847"/>
                </a:lnTo>
                <a:lnTo>
                  <a:pt x="1086" y="852"/>
                </a:lnTo>
                <a:lnTo>
                  <a:pt x="1086" y="847"/>
                </a:lnTo>
                <a:lnTo>
                  <a:pt x="1091" y="847"/>
                </a:lnTo>
                <a:lnTo>
                  <a:pt x="1091" y="842"/>
                </a:lnTo>
                <a:lnTo>
                  <a:pt x="1086" y="842"/>
                </a:lnTo>
                <a:lnTo>
                  <a:pt x="2276" y="2364"/>
                </a:lnTo>
                <a:lnTo>
                  <a:pt x="1091" y="608"/>
                </a:lnTo>
                <a:lnTo>
                  <a:pt x="1096" y="608"/>
                </a:lnTo>
                <a:lnTo>
                  <a:pt x="1107" y="603"/>
                </a:lnTo>
                <a:lnTo>
                  <a:pt x="1107" y="598"/>
                </a:lnTo>
                <a:lnTo>
                  <a:pt x="1096" y="598"/>
                </a:lnTo>
                <a:lnTo>
                  <a:pt x="1091" y="608"/>
                </a:lnTo>
                <a:lnTo>
                  <a:pt x="2276" y="2364"/>
                </a:lnTo>
                <a:lnTo>
                  <a:pt x="1065" y="530"/>
                </a:lnTo>
                <a:lnTo>
                  <a:pt x="1065" y="535"/>
                </a:lnTo>
                <a:lnTo>
                  <a:pt x="1070" y="535"/>
                </a:lnTo>
                <a:lnTo>
                  <a:pt x="1076" y="530"/>
                </a:lnTo>
                <a:lnTo>
                  <a:pt x="1081" y="525"/>
                </a:lnTo>
                <a:lnTo>
                  <a:pt x="1076" y="520"/>
                </a:lnTo>
                <a:lnTo>
                  <a:pt x="1070" y="525"/>
                </a:lnTo>
                <a:lnTo>
                  <a:pt x="1065" y="530"/>
                </a:lnTo>
                <a:lnTo>
                  <a:pt x="2276" y="2364"/>
                </a:lnTo>
                <a:lnTo>
                  <a:pt x="1070" y="774"/>
                </a:lnTo>
                <a:lnTo>
                  <a:pt x="1060" y="774"/>
                </a:lnTo>
                <a:lnTo>
                  <a:pt x="1055" y="790"/>
                </a:lnTo>
                <a:lnTo>
                  <a:pt x="1065" y="785"/>
                </a:lnTo>
                <a:lnTo>
                  <a:pt x="1076" y="774"/>
                </a:lnTo>
                <a:lnTo>
                  <a:pt x="1070" y="774"/>
                </a:lnTo>
                <a:lnTo>
                  <a:pt x="2276" y="2364"/>
                </a:lnTo>
                <a:lnTo>
                  <a:pt x="1081" y="405"/>
                </a:lnTo>
                <a:lnTo>
                  <a:pt x="1086" y="400"/>
                </a:lnTo>
                <a:lnTo>
                  <a:pt x="1096" y="395"/>
                </a:lnTo>
                <a:lnTo>
                  <a:pt x="1102" y="390"/>
                </a:lnTo>
                <a:lnTo>
                  <a:pt x="1096" y="385"/>
                </a:lnTo>
                <a:lnTo>
                  <a:pt x="1086" y="390"/>
                </a:lnTo>
                <a:lnTo>
                  <a:pt x="1076" y="400"/>
                </a:lnTo>
                <a:lnTo>
                  <a:pt x="1081" y="400"/>
                </a:lnTo>
                <a:lnTo>
                  <a:pt x="1081" y="405"/>
                </a:lnTo>
                <a:lnTo>
                  <a:pt x="2276" y="2364"/>
                </a:lnTo>
                <a:lnTo>
                  <a:pt x="1050" y="587"/>
                </a:lnTo>
                <a:lnTo>
                  <a:pt x="1055" y="587"/>
                </a:lnTo>
                <a:lnTo>
                  <a:pt x="1060" y="587"/>
                </a:lnTo>
                <a:lnTo>
                  <a:pt x="1060" y="582"/>
                </a:lnTo>
                <a:lnTo>
                  <a:pt x="1065" y="582"/>
                </a:lnTo>
                <a:lnTo>
                  <a:pt x="1065" y="577"/>
                </a:lnTo>
                <a:lnTo>
                  <a:pt x="1060" y="577"/>
                </a:lnTo>
                <a:lnTo>
                  <a:pt x="1055" y="582"/>
                </a:lnTo>
                <a:lnTo>
                  <a:pt x="1050" y="582"/>
                </a:lnTo>
                <a:lnTo>
                  <a:pt x="1050" y="587"/>
                </a:lnTo>
                <a:lnTo>
                  <a:pt x="2276" y="2364"/>
                </a:lnTo>
                <a:lnTo>
                  <a:pt x="1231" y="753"/>
                </a:lnTo>
                <a:lnTo>
                  <a:pt x="1242" y="743"/>
                </a:lnTo>
                <a:lnTo>
                  <a:pt x="1242" y="738"/>
                </a:lnTo>
                <a:lnTo>
                  <a:pt x="1237" y="738"/>
                </a:lnTo>
                <a:lnTo>
                  <a:pt x="1226" y="743"/>
                </a:lnTo>
                <a:lnTo>
                  <a:pt x="1221" y="748"/>
                </a:lnTo>
                <a:lnTo>
                  <a:pt x="1221" y="753"/>
                </a:lnTo>
                <a:lnTo>
                  <a:pt x="1226" y="759"/>
                </a:lnTo>
                <a:lnTo>
                  <a:pt x="1231" y="753"/>
                </a:lnTo>
                <a:lnTo>
                  <a:pt x="2276" y="2364"/>
                </a:lnTo>
                <a:lnTo>
                  <a:pt x="1226" y="322"/>
                </a:lnTo>
                <a:lnTo>
                  <a:pt x="1226" y="327"/>
                </a:lnTo>
                <a:lnTo>
                  <a:pt x="1216" y="333"/>
                </a:lnTo>
                <a:lnTo>
                  <a:pt x="1206" y="343"/>
                </a:lnTo>
                <a:lnTo>
                  <a:pt x="1211" y="343"/>
                </a:lnTo>
                <a:lnTo>
                  <a:pt x="1200" y="353"/>
                </a:lnTo>
                <a:lnTo>
                  <a:pt x="1206" y="348"/>
                </a:lnTo>
                <a:lnTo>
                  <a:pt x="1206" y="353"/>
                </a:lnTo>
                <a:lnTo>
                  <a:pt x="1206" y="359"/>
                </a:lnTo>
                <a:lnTo>
                  <a:pt x="1211" y="353"/>
                </a:lnTo>
                <a:lnTo>
                  <a:pt x="1211" y="359"/>
                </a:lnTo>
                <a:lnTo>
                  <a:pt x="1221" y="353"/>
                </a:lnTo>
                <a:lnTo>
                  <a:pt x="1216" y="353"/>
                </a:lnTo>
                <a:lnTo>
                  <a:pt x="1221" y="353"/>
                </a:lnTo>
                <a:lnTo>
                  <a:pt x="1221" y="359"/>
                </a:lnTo>
                <a:lnTo>
                  <a:pt x="1226" y="353"/>
                </a:lnTo>
                <a:lnTo>
                  <a:pt x="1237" y="343"/>
                </a:lnTo>
                <a:lnTo>
                  <a:pt x="1242" y="343"/>
                </a:lnTo>
                <a:lnTo>
                  <a:pt x="1242" y="338"/>
                </a:lnTo>
                <a:lnTo>
                  <a:pt x="1242" y="333"/>
                </a:lnTo>
                <a:lnTo>
                  <a:pt x="1247" y="333"/>
                </a:lnTo>
                <a:lnTo>
                  <a:pt x="1247" y="327"/>
                </a:lnTo>
                <a:lnTo>
                  <a:pt x="1247" y="322"/>
                </a:lnTo>
                <a:lnTo>
                  <a:pt x="1242" y="322"/>
                </a:lnTo>
                <a:lnTo>
                  <a:pt x="1237" y="322"/>
                </a:lnTo>
                <a:lnTo>
                  <a:pt x="1226" y="322"/>
                </a:lnTo>
                <a:lnTo>
                  <a:pt x="2276" y="2364"/>
                </a:lnTo>
                <a:lnTo>
                  <a:pt x="1242" y="457"/>
                </a:lnTo>
                <a:lnTo>
                  <a:pt x="1237" y="457"/>
                </a:lnTo>
                <a:lnTo>
                  <a:pt x="1231" y="457"/>
                </a:lnTo>
                <a:lnTo>
                  <a:pt x="1226" y="463"/>
                </a:lnTo>
                <a:lnTo>
                  <a:pt x="1221" y="468"/>
                </a:lnTo>
                <a:lnTo>
                  <a:pt x="1226" y="468"/>
                </a:lnTo>
                <a:lnTo>
                  <a:pt x="1221" y="468"/>
                </a:lnTo>
                <a:lnTo>
                  <a:pt x="1226" y="473"/>
                </a:lnTo>
                <a:lnTo>
                  <a:pt x="1221" y="478"/>
                </a:lnTo>
                <a:lnTo>
                  <a:pt x="1226" y="473"/>
                </a:lnTo>
                <a:lnTo>
                  <a:pt x="1226" y="478"/>
                </a:lnTo>
                <a:lnTo>
                  <a:pt x="1231" y="473"/>
                </a:lnTo>
                <a:lnTo>
                  <a:pt x="1237" y="468"/>
                </a:lnTo>
                <a:lnTo>
                  <a:pt x="1242" y="468"/>
                </a:lnTo>
                <a:lnTo>
                  <a:pt x="1242" y="463"/>
                </a:lnTo>
                <a:lnTo>
                  <a:pt x="1242" y="457"/>
                </a:lnTo>
                <a:lnTo>
                  <a:pt x="2276" y="2364"/>
                </a:lnTo>
                <a:lnTo>
                  <a:pt x="1081" y="889"/>
                </a:lnTo>
                <a:lnTo>
                  <a:pt x="1086" y="883"/>
                </a:lnTo>
                <a:lnTo>
                  <a:pt x="1081" y="883"/>
                </a:lnTo>
                <a:lnTo>
                  <a:pt x="1081" y="889"/>
                </a:lnTo>
                <a:lnTo>
                  <a:pt x="2276" y="2364"/>
                </a:lnTo>
                <a:lnTo>
                  <a:pt x="1190" y="244"/>
                </a:lnTo>
                <a:lnTo>
                  <a:pt x="1190" y="250"/>
                </a:lnTo>
                <a:lnTo>
                  <a:pt x="1195" y="250"/>
                </a:lnTo>
                <a:lnTo>
                  <a:pt x="1200" y="250"/>
                </a:lnTo>
                <a:lnTo>
                  <a:pt x="1211" y="239"/>
                </a:lnTo>
                <a:lnTo>
                  <a:pt x="1211" y="234"/>
                </a:lnTo>
                <a:lnTo>
                  <a:pt x="1200" y="234"/>
                </a:lnTo>
                <a:lnTo>
                  <a:pt x="1190" y="239"/>
                </a:lnTo>
                <a:lnTo>
                  <a:pt x="1190" y="244"/>
                </a:lnTo>
                <a:lnTo>
                  <a:pt x="2276" y="2364"/>
                </a:lnTo>
                <a:lnTo>
                  <a:pt x="1247" y="213"/>
                </a:lnTo>
                <a:lnTo>
                  <a:pt x="1252" y="213"/>
                </a:lnTo>
                <a:lnTo>
                  <a:pt x="1252" y="208"/>
                </a:lnTo>
                <a:lnTo>
                  <a:pt x="1257" y="208"/>
                </a:lnTo>
                <a:lnTo>
                  <a:pt x="1252" y="203"/>
                </a:lnTo>
                <a:lnTo>
                  <a:pt x="1247" y="203"/>
                </a:lnTo>
                <a:lnTo>
                  <a:pt x="1247" y="208"/>
                </a:lnTo>
                <a:lnTo>
                  <a:pt x="1247" y="213"/>
                </a:lnTo>
                <a:lnTo>
                  <a:pt x="2276" y="2364"/>
                </a:lnTo>
                <a:lnTo>
                  <a:pt x="1221" y="722"/>
                </a:lnTo>
                <a:lnTo>
                  <a:pt x="1221" y="717"/>
                </a:lnTo>
                <a:lnTo>
                  <a:pt x="1216" y="717"/>
                </a:lnTo>
                <a:lnTo>
                  <a:pt x="1211" y="717"/>
                </a:lnTo>
                <a:lnTo>
                  <a:pt x="1211" y="722"/>
                </a:lnTo>
                <a:lnTo>
                  <a:pt x="1206" y="722"/>
                </a:lnTo>
                <a:lnTo>
                  <a:pt x="1206" y="727"/>
                </a:lnTo>
                <a:lnTo>
                  <a:pt x="1206" y="733"/>
                </a:lnTo>
                <a:lnTo>
                  <a:pt x="1211" y="733"/>
                </a:lnTo>
                <a:lnTo>
                  <a:pt x="1211" y="727"/>
                </a:lnTo>
                <a:lnTo>
                  <a:pt x="1211" y="733"/>
                </a:lnTo>
                <a:lnTo>
                  <a:pt x="1211" y="727"/>
                </a:lnTo>
                <a:lnTo>
                  <a:pt x="1216" y="727"/>
                </a:lnTo>
                <a:lnTo>
                  <a:pt x="1221" y="727"/>
                </a:lnTo>
                <a:lnTo>
                  <a:pt x="1221" y="722"/>
                </a:lnTo>
                <a:lnTo>
                  <a:pt x="2276" y="2364"/>
                </a:lnTo>
                <a:lnTo>
                  <a:pt x="1231" y="540"/>
                </a:lnTo>
                <a:lnTo>
                  <a:pt x="1237" y="540"/>
                </a:lnTo>
                <a:lnTo>
                  <a:pt x="1237" y="535"/>
                </a:lnTo>
                <a:lnTo>
                  <a:pt x="1242" y="535"/>
                </a:lnTo>
                <a:lnTo>
                  <a:pt x="1242" y="530"/>
                </a:lnTo>
                <a:lnTo>
                  <a:pt x="1231" y="535"/>
                </a:lnTo>
                <a:lnTo>
                  <a:pt x="1231" y="540"/>
                </a:lnTo>
                <a:lnTo>
                  <a:pt x="2276" y="2364"/>
                </a:lnTo>
                <a:lnTo>
                  <a:pt x="1237" y="535"/>
                </a:lnTo>
                <a:lnTo>
                  <a:pt x="1231" y="540"/>
                </a:lnTo>
                <a:lnTo>
                  <a:pt x="1231" y="535"/>
                </a:lnTo>
                <a:lnTo>
                  <a:pt x="1237" y="535"/>
                </a:lnTo>
                <a:lnTo>
                  <a:pt x="2276" y="2364"/>
                </a:lnTo>
                <a:lnTo>
                  <a:pt x="1206" y="483"/>
                </a:lnTo>
                <a:lnTo>
                  <a:pt x="1211" y="483"/>
                </a:lnTo>
                <a:lnTo>
                  <a:pt x="1211" y="478"/>
                </a:lnTo>
                <a:lnTo>
                  <a:pt x="1206" y="478"/>
                </a:lnTo>
                <a:lnTo>
                  <a:pt x="1200" y="483"/>
                </a:lnTo>
                <a:lnTo>
                  <a:pt x="1206" y="483"/>
                </a:lnTo>
                <a:lnTo>
                  <a:pt x="2276" y="2364"/>
                </a:lnTo>
                <a:lnTo>
                  <a:pt x="1055" y="411"/>
                </a:lnTo>
                <a:lnTo>
                  <a:pt x="1055" y="416"/>
                </a:lnTo>
                <a:lnTo>
                  <a:pt x="1060" y="416"/>
                </a:lnTo>
                <a:lnTo>
                  <a:pt x="1065" y="411"/>
                </a:lnTo>
                <a:lnTo>
                  <a:pt x="1065" y="405"/>
                </a:lnTo>
                <a:lnTo>
                  <a:pt x="1055" y="411"/>
                </a:lnTo>
                <a:lnTo>
                  <a:pt x="2276" y="2364"/>
                </a:lnTo>
                <a:lnTo>
                  <a:pt x="1065" y="411"/>
                </a:lnTo>
                <a:lnTo>
                  <a:pt x="1060" y="416"/>
                </a:lnTo>
                <a:lnTo>
                  <a:pt x="1060" y="411"/>
                </a:lnTo>
                <a:lnTo>
                  <a:pt x="1065" y="411"/>
                </a:lnTo>
                <a:lnTo>
                  <a:pt x="2276" y="2364"/>
                </a:lnTo>
                <a:lnTo>
                  <a:pt x="1055" y="556"/>
                </a:lnTo>
                <a:lnTo>
                  <a:pt x="1060" y="556"/>
                </a:lnTo>
                <a:lnTo>
                  <a:pt x="1065" y="551"/>
                </a:lnTo>
                <a:lnTo>
                  <a:pt x="1065" y="546"/>
                </a:lnTo>
                <a:lnTo>
                  <a:pt x="1060" y="551"/>
                </a:lnTo>
                <a:lnTo>
                  <a:pt x="1050" y="551"/>
                </a:lnTo>
                <a:lnTo>
                  <a:pt x="1055" y="556"/>
                </a:lnTo>
                <a:lnTo>
                  <a:pt x="2276" y="2364"/>
                </a:lnTo>
                <a:lnTo>
                  <a:pt x="1060" y="390"/>
                </a:lnTo>
                <a:lnTo>
                  <a:pt x="1065" y="395"/>
                </a:lnTo>
                <a:lnTo>
                  <a:pt x="1060" y="395"/>
                </a:lnTo>
                <a:lnTo>
                  <a:pt x="1065" y="395"/>
                </a:lnTo>
                <a:lnTo>
                  <a:pt x="1060" y="395"/>
                </a:lnTo>
                <a:lnTo>
                  <a:pt x="1065" y="395"/>
                </a:lnTo>
                <a:lnTo>
                  <a:pt x="1065" y="390"/>
                </a:lnTo>
                <a:lnTo>
                  <a:pt x="1060" y="395"/>
                </a:lnTo>
                <a:lnTo>
                  <a:pt x="1060" y="390"/>
                </a:lnTo>
                <a:lnTo>
                  <a:pt x="2276" y="2364"/>
                </a:lnTo>
                <a:lnTo>
                  <a:pt x="1024" y="785"/>
                </a:lnTo>
                <a:lnTo>
                  <a:pt x="1024" y="779"/>
                </a:lnTo>
                <a:lnTo>
                  <a:pt x="1018" y="785"/>
                </a:lnTo>
                <a:lnTo>
                  <a:pt x="1024" y="785"/>
                </a:lnTo>
                <a:lnTo>
                  <a:pt x="2276" y="2364"/>
                </a:lnTo>
                <a:lnTo>
                  <a:pt x="1034" y="1081"/>
                </a:lnTo>
                <a:lnTo>
                  <a:pt x="1039" y="1076"/>
                </a:lnTo>
                <a:lnTo>
                  <a:pt x="1034" y="1076"/>
                </a:lnTo>
                <a:lnTo>
                  <a:pt x="1034" y="1081"/>
                </a:lnTo>
                <a:lnTo>
                  <a:pt x="2276" y="2364"/>
                </a:lnTo>
                <a:lnTo>
                  <a:pt x="1044" y="774"/>
                </a:lnTo>
                <a:lnTo>
                  <a:pt x="1044" y="779"/>
                </a:lnTo>
                <a:lnTo>
                  <a:pt x="1050" y="774"/>
                </a:lnTo>
                <a:lnTo>
                  <a:pt x="1055" y="774"/>
                </a:lnTo>
                <a:lnTo>
                  <a:pt x="1060" y="769"/>
                </a:lnTo>
                <a:lnTo>
                  <a:pt x="1055" y="764"/>
                </a:lnTo>
                <a:lnTo>
                  <a:pt x="1050" y="764"/>
                </a:lnTo>
                <a:lnTo>
                  <a:pt x="1039" y="769"/>
                </a:lnTo>
                <a:lnTo>
                  <a:pt x="1039" y="774"/>
                </a:lnTo>
                <a:lnTo>
                  <a:pt x="1039" y="774"/>
                </a:lnTo>
                <a:lnTo>
                  <a:pt x="1039" y="779"/>
                </a:lnTo>
                <a:lnTo>
                  <a:pt x="1039" y="774"/>
                </a:lnTo>
                <a:lnTo>
                  <a:pt x="1044" y="774"/>
                </a:lnTo>
                <a:lnTo>
                  <a:pt x="2276" y="2364"/>
                </a:lnTo>
                <a:lnTo>
                  <a:pt x="1034" y="795"/>
                </a:lnTo>
                <a:lnTo>
                  <a:pt x="1029" y="800"/>
                </a:lnTo>
                <a:lnTo>
                  <a:pt x="1024" y="800"/>
                </a:lnTo>
                <a:lnTo>
                  <a:pt x="1024" y="805"/>
                </a:lnTo>
                <a:lnTo>
                  <a:pt x="1029" y="800"/>
                </a:lnTo>
                <a:lnTo>
                  <a:pt x="1034" y="795"/>
                </a:lnTo>
                <a:lnTo>
                  <a:pt x="2276" y="2364"/>
                </a:lnTo>
                <a:lnTo>
                  <a:pt x="1050" y="935"/>
                </a:lnTo>
                <a:lnTo>
                  <a:pt x="1050" y="925"/>
                </a:lnTo>
                <a:lnTo>
                  <a:pt x="1044" y="925"/>
                </a:lnTo>
                <a:lnTo>
                  <a:pt x="1044" y="935"/>
                </a:lnTo>
                <a:lnTo>
                  <a:pt x="1050" y="935"/>
                </a:lnTo>
                <a:lnTo>
                  <a:pt x="2276" y="2364"/>
                </a:lnTo>
                <a:close/>
              </a:path>
            </a:pathLst>
          </a:custGeom>
          <a:solidFill>
            <a:schemeClr val="bg2">
              <a:shade val="90000"/>
            </a:schemeClr>
          </a:solidFill>
          <a:ln w="9525" cap="flat" cmpd="sng" algn="ctr">
            <a:noFill/>
            <a:prstDash val="solid"/>
            <a:round/>
            <a:headEnd type="none" w="med" len="med"/>
            <a:tailEnd type="none" w="med" len="med"/>
          </a:ln>
          <a:effectLst>
            <a:outerShdw blurRad="254000" algn="tl" rotWithShape="0">
              <a:srgbClr val="7A65A3">
                <a:alpha val="30196"/>
              </a:srgbClr>
            </a:outerShdw>
          </a:effectLst>
        </p:spPr>
        <p:txBody>
          <a:bodyPr/>
          <a:lstStyle/>
          <a:p>
            <a:pPr fontAlgn="auto">
              <a:spcBef>
                <a:spcPts val="0"/>
              </a:spcBef>
              <a:spcAft>
                <a:spcPts val="0"/>
              </a:spcAft>
              <a:defRPr/>
            </a:pPr>
            <a:endParaRPr kumimoji="0" lang="ja-JP" altLang="en-US">
              <a:latin typeface="+mn-lt"/>
              <a:ea typeface="+mn-ea"/>
            </a:endParaRPr>
          </a:p>
        </p:txBody>
      </p:sp>
      <p:sp>
        <p:nvSpPr>
          <p:cNvPr id="5" name="正方形/長方形 8"/>
          <p:cNvSpPr/>
          <p:nvPr/>
        </p:nvSpPr>
        <p:spPr>
          <a:xfrm>
            <a:off x="-6350" y="0"/>
            <a:ext cx="9144000" cy="6858000"/>
          </a:xfrm>
          <a:prstGeom prst="rect">
            <a:avLst/>
          </a:prstGeom>
          <a:gradFill flip="none" rotWithShape="1">
            <a:gsLst>
              <a:gs pos="0">
                <a:schemeClr val="bg1"/>
              </a:gs>
              <a:gs pos="70000">
                <a:schemeClr val="bg1">
                  <a:alpha val="0"/>
                </a:schemeClr>
              </a:gs>
            </a:gsLst>
            <a:lin ang="16200000" scaled="1"/>
            <a:tileRect/>
          </a:gradFill>
          <a:ln w="12700">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ja-JP" altLang="en-US"/>
          </a:p>
        </p:txBody>
      </p:sp>
      <p:grpSp>
        <p:nvGrpSpPr>
          <p:cNvPr id="6" name="グループ化 6"/>
          <p:cNvGrpSpPr>
            <a:grpSpLocks/>
          </p:cNvGrpSpPr>
          <p:nvPr/>
        </p:nvGrpSpPr>
        <p:grpSpPr bwMode="auto">
          <a:xfrm>
            <a:off x="714348" y="4643446"/>
            <a:ext cx="7786742" cy="71438"/>
            <a:chOff x="119" y="877"/>
            <a:chExt cx="5239" cy="71"/>
          </a:xfrm>
          <a:gradFill>
            <a:gsLst>
              <a:gs pos="40000">
                <a:schemeClr val="accent1">
                  <a:alpha val="70000"/>
                </a:schemeClr>
              </a:gs>
              <a:gs pos="100000">
                <a:schemeClr val="accent1">
                  <a:alpha val="0"/>
                </a:schemeClr>
              </a:gs>
            </a:gsLst>
            <a:lin ang="0" scaled="1"/>
          </a:gradFill>
        </p:grpSpPr>
        <p:sp>
          <p:nvSpPr>
            <p:cNvPr id="7" name="フリーフォーム 10"/>
            <p:cNvSpPr>
              <a:spLocks/>
            </p:cNvSpPr>
            <p:nvPr/>
          </p:nvSpPr>
          <p:spPr bwMode="auto">
            <a:xfrm>
              <a:off x="5347" y="895"/>
              <a:ext cx="11" cy="12"/>
            </a:xfrm>
            <a:custGeom>
              <a:avLst/>
              <a:gdLst/>
              <a:ahLst/>
              <a:cxnLst>
                <a:cxn ang="0">
                  <a:pos x="11" y="12"/>
                </a:cxn>
                <a:cxn ang="0">
                  <a:pos x="11" y="0"/>
                </a:cxn>
                <a:cxn ang="0">
                  <a:pos x="0" y="0"/>
                </a:cxn>
                <a:cxn ang="0">
                  <a:pos x="0" y="12"/>
                </a:cxn>
                <a:cxn ang="0">
                  <a:pos x="0" y="12"/>
                </a:cxn>
                <a:cxn ang="0">
                  <a:pos x="11" y="12"/>
                </a:cxn>
              </a:cxnLst>
              <a:rect l="0" t="0" r="0" b="0"/>
              <a:pathLst>
                <a:path w="11" h="12">
                  <a:moveTo>
                    <a:pt x="11" y="12"/>
                  </a:moveTo>
                  <a:lnTo>
                    <a:pt x="11" y="0"/>
                  </a:lnTo>
                  <a:lnTo>
                    <a:pt x="0" y="0"/>
                  </a:lnTo>
                  <a:lnTo>
                    <a:pt x="0" y="12"/>
                  </a:lnTo>
                  <a:lnTo>
                    <a:pt x="0" y="12"/>
                  </a:lnTo>
                  <a:lnTo>
                    <a:pt x="11" y="12"/>
                  </a:lnTo>
                  <a:close/>
                </a:path>
              </a:pathLst>
            </a:custGeom>
            <a:grp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kumimoji="0" lang="ja-JP" altLang="en-US">
                <a:latin typeface="+mn-lt"/>
                <a:ea typeface="+mn-ea"/>
              </a:endParaRPr>
            </a:p>
          </p:txBody>
        </p:sp>
        <p:sp>
          <p:nvSpPr>
            <p:cNvPr id="8" name="フリーフォーム 11"/>
            <p:cNvSpPr>
              <a:spLocks/>
            </p:cNvSpPr>
            <p:nvPr/>
          </p:nvSpPr>
          <p:spPr bwMode="auto">
            <a:xfrm>
              <a:off x="119" y="877"/>
              <a:ext cx="5187" cy="71"/>
            </a:xfrm>
            <a:custGeom>
              <a:avLst/>
              <a:gdLst/>
              <a:ahLst/>
              <a:cxnLst>
                <a:cxn ang="0">
                  <a:pos x="5187" y="18"/>
                </a:cxn>
                <a:cxn ang="0">
                  <a:pos x="5181" y="18"/>
                </a:cxn>
                <a:cxn ang="0">
                  <a:pos x="4946" y="12"/>
                </a:cxn>
                <a:cxn ang="0">
                  <a:pos x="4500" y="0"/>
                </a:cxn>
                <a:cxn ang="0">
                  <a:pos x="3544" y="12"/>
                </a:cxn>
                <a:cxn ang="0">
                  <a:pos x="3339" y="18"/>
                </a:cxn>
                <a:cxn ang="0">
                  <a:pos x="2916" y="18"/>
                </a:cxn>
                <a:cxn ang="0">
                  <a:pos x="2488" y="18"/>
                </a:cxn>
                <a:cxn ang="0">
                  <a:pos x="2236" y="12"/>
                </a:cxn>
                <a:cxn ang="0">
                  <a:pos x="1954" y="18"/>
                </a:cxn>
                <a:cxn ang="0">
                  <a:pos x="1256" y="18"/>
                </a:cxn>
                <a:cxn ang="0">
                  <a:pos x="628" y="18"/>
                </a:cxn>
                <a:cxn ang="0">
                  <a:pos x="259" y="18"/>
                </a:cxn>
                <a:cxn ang="0">
                  <a:pos x="42" y="18"/>
                </a:cxn>
                <a:cxn ang="0">
                  <a:pos x="0" y="18"/>
                </a:cxn>
                <a:cxn ang="0">
                  <a:pos x="30" y="41"/>
                </a:cxn>
                <a:cxn ang="0">
                  <a:pos x="59" y="53"/>
                </a:cxn>
                <a:cxn ang="0">
                  <a:pos x="218" y="65"/>
                </a:cxn>
                <a:cxn ang="0">
                  <a:pos x="564" y="65"/>
                </a:cxn>
                <a:cxn ang="0">
                  <a:pos x="1244" y="71"/>
                </a:cxn>
                <a:cxn ang="0">
                  <a:pos x="1884" y="65"/>
                </a:cxn>
                <a:cxn ang="0">
                  <a:pos x="2552" y="71"/>
                </a:cxn>
                <a:cxn ang="0">
                  <a:pos x="3632" y="71"/>
                </a:cxn>
                <a:cxn ang="0">
                  <a:pos x="4037" y="71"/>
                </a:cxn>
                <a:cxn ang="0">
                  <a:pos x="4395" y="65"/>
                </a:cxn>
                <a:cxn ang="0">
                  <a:pos x="4559" y="53"/>
                </a:cxn>
                <a:cxn ang="0">
                  <a:pos x="4864" y="53"/>
                </a:cxn>
                <a:cxn ang="0">
                  <a:pos x="4999" y="41"/>
                </a:cxn>
                <a:cxn ang="0">
                  <a:pos x="5093" y="65"/>
                </a:cxn>
                <a:cxn ang="0">
                  <a:pos x="5134" y="71"/>
                </a:cxn>
                <a:cxn ang="0">
                  <a:pos x="5157" y="30"/>
                </a:cxn>
                <a:cxn ang="0">
                  <a:pos x="5128" y="12"/>
                </a:cxn>
                <a:cxn ang="0">
                  <a:pos x="5040" y="0"/>
                </a:cxn>
                <a:cxn ang="0">
                  <a:pos x="5169" y="18"/>
                </a:cxn>
                <a:cxn ang="0">
                  <a:pos x="2271" y="65"/>
                </a:cxn>
                <a:cxn ang="0">
                  <a:pos x="922" y="65"/>
                </a:cxn>
                <a:cxn ang="0">
                  <a:pos x="470" y="53"/>
                </a:cxn>
                <a:cxn ang="0">
                  <a:pos x="781" y="53"/>
                </a:cxn>
                <a:cxn ang="0">
                  <a:pos x="1432" y="53"/>
                </a:cxn>
                <a:cxn ang="0">
                  <a:pos x="1796" y="53"/>
                </a:cxn>
                <a:cxn ang="0">
                  <a:pos x="2089" y="53"/>
                </a:cxn>
                <a:cxn ang="0">
                  <a:pos x="2312" y="53"/>
                </a:cxn>
                <a:cxn ang="0">
                  <a:pos x="2687" y="65"/>
                </a:cxn>
                <a:cxn ang="0">
                  <a:pos x="3210" y="65"/>
                </a:cxn>
                <a:cxn ang="0">
                  <a:pos x="3784" y="53"/>
                </a:cxn>
                <a:cxn ang="0">
                  <a:pos x="4160" y="53"/>
                </a:cxn>
                <a:cxn ang="0">
                  <a:pos x="3796" y="71"/>
                </a:cxn>
              </a:cxnLst>
              <a:rect l="0" t="0" r="0" b="0"/>
              <a:pathLst>
                <a:path w="5187" h="71">
                  <a:moveTo>
                    <a:pt x="5169" y="18"/>
                  </a:moveTo>
                  <a:lnTo>
                    <a:pt x="5187" y="18"/>
                  </a:lnTo>
                  <a:lnTo>
                    <a:pt x="5181" y="18"/>
                  </a:lnTo>
                  <a:lnTo>
                    <a:pt x="5181" y="18"/>
                  </a:lnTo>
                  <a:lnTo>
                    <a:pt x="5169" y="18"/>
                  </a:lnTo>
                  <a:lnTo>
                    <a:pt x="4946" y="12"/>
                  </a:lnTo>
                  <a:lnTo>
                    <a:pt x="4729" y="12"/>
                  </a:lnTo>
                  <a:lnTo>
                    <a:pt x="4500" y="0"/>
                  </a:lnTo>
                  <a:lnTo>
                    <a:pt x="3931" y="18"/>
                  </a:lnTo>
                  <a:lnTo>
                    <a:pt x="3544" y="12"/>
                  </a:lnTo>
                  <a:lnTo>
                    <a:pt x="3438" y="18"/>
                  </a:lnTo>
                  <a:lnTo>
                    <a:pt x="3339" y="18"/>
                  </a:lnTo>
                  <a:lnTo>
                    <a:pt x="3198" y="18"/>
                  </a:lnTo>
                  <a:lnTo>
                    <a:pt x="2916" y="18"/>
                  </a:lnTo>
                  <a:lnTo>
                    <a:pt x="2699" y="18"/>
                  </a:lnTo>
                  <a:lnTo>
                    <a:pt x="2488" y="18"/>
                  </a:lnTo>
                  <a:lnTo>
                    <a:pt x="2330" y="18"/>
                  </a:lnTo>
                  <a:lnTo>
                    <a:pt x="2236" y="12"/>
                  </a:lnTo>
                  <a:lnTo>
                    <a:pt x="2019" y="12"/>
                  </a:lnTo>
                  <a:lnTo>
                    <a:pt x="1954" y="18"/>
                  </a:lnTo>
                  <a:lnTo>
                    <a:pt x="1596" y="18"/>
                  </a:lnTo>
                  <a:lnTo>
                    <a:pt x="1256" y="18"/>
                  </a:lnTo>
                  <a:lnTo>
                    <a:pt x="910" y="18"/>
                  </a:lnTo>
                  <a:lnTo>
                    <a:pt x="628" y="18"/>
                  </a:lnTo>
                  <a:lnTo>
                    <a:pt x="394" y="18"/>
                  </a:lnTo>
                  <a:lnTo>
                    <a:pt x="259" y="18"/>
                  </a:lnTo>
                  <a:lnTo>
                    <a:pt x="188" y="18"/>
                  </a:lnTo>
                  <a:lnTo>
                    <a:pt x="42" y="18"/>
                  </a:lnTo>
                  <a:lnTo>
                    <a:pt x="6" y="18"/>
                  </a:lnTo>
                  <a:lnTo>
                    <a:pt x="0" y="18"/>
                  </a:lnTo>
                  <a:lnTo>
                    <a:pt x="0" y="30"/>
                  </a:lnTo>
                  <a:lnTo>
                    <a:pt x="30" y="41"/>
                  </a:lnTo>
                  <a:lnTo>
                    <a:pt x="47" y="53"/>
                  </a:lnTo>
                  <a:lnTo>
                    <a:pt x="59" y="53"/>
                  </a:lnTo>
                  <a:lnTo>
                    <a:pt x="94" y="65"/>
                  </a:lnTo>
                  <a:lnTo>
                    <a:pt x="218" y="65"/>
                  </a:lnTo>
                  <a:lnTo>
                    <a:pt x="282" y="65"/>
                  </a:lnTo>
                  <a:lnTo>
                    <a:pt x="564" y="65"/>
                  </a:lnTo>
                  <a:lnTo>
                    <a:pt x="816" y="71"/>
                  </a:lnTo>
                  <a:lnTo>
                    <a:pt x="1244" y="71"/>
                  </a:lnTo>
                  <a:lnTo>
                    <a:pt x="1526" y="71"/>
                  </a:lnTo>
                  <a:lnTo>
                    <a:pt x="1884" y="65"/>
                  </a:lnTo>
                  <a:lnTo>
                    <a:pt x="2230" y="71"/>
                  </a:lnTo>
                  <a:lnTo>
                    <a:pt x="2552" y="71"/>
                  </a:lnTo>
                  <a:lnTo>
                    <a:pt x="3022" y="71"/>
                  </a:lnTo>
                  <a:lnTo>
                    <a:pt x="3632" y="71"/>
                  </a:lnTo>
                  <a:lnTo>
                    <a:pt x="3849" y="71"/>
                  </a:lnTo>
                  <a:lnTo>
                    <a:pt x="4037" y="71"/>
                  </a:lnTo>
                  <a:lnTo>
                    <a:pt x="4307" y="65"/>
                  </a:lnTo>
                  <a:lnTo>
                    <a:pt x="4395" y="65"/>
                  </a:lnTo>
                  <a:lnTo>
                    <a:pt x="4447" y="53"/>
                  </a:lnTo>
                  <a:lnTo>
                    <a:pt x="4559" y="53"/>
                  </a:lnTo>
                  <a:lnTo>
                    <a:pt x="4770" y="53"/>
                  </a:lnTo>
                  <a:lnTo>
                    <a:pt x="4864" y="53"/>
                  </a:lnTo>
                  <a:lnTo>
                    <a:pt x="4928" y="41"/>
                  </a:lnTo>
                  <a:lnTo>
                    <a:pt x="4999" y="41"/>
                  </a:lnTo>
                  <a:lnTo>
                    <a:pt x="5052" y="53"/>
                  </a:lnTo>
                  <a:lnTo>
                    <a:pt x="5093" y="65"/>
                  </a:lnTo>
                  <a:lnTo>
                    <a:pt x="5116" y="71"/>
                  </a:lnTo>
                  <a:lnTo>
                    <a:pt x="5134" y="71"/>
                  </a:lnTo>
                  <a:lnTo>
                    <a:pt x="5146" y="65"/>
                  </a:lnTo>
                  <a:lnTo>
                    <a:pt x="5157" y="30"/>
                  </a:lnTo>
                  <a:lnTo>
                    <a:pt x="5157" y="18"/>
                  </a:lnTo>
                  <a:lnTo>
                    <a:pt x="5128" y="12"/>
                  </a:lnTo>
                  <a:lnTo>
                    <a:pt x="5081" y="0"/>
                  </a:lnTo>
                  <a:lnTo>
                    <a:pt x="5040" y="0"/>
                  </a:lnTo>
                  <a:lnTo>
                    <a:pt x="4946" y="12"/>
                  </a:lnTo>
                  <a:lnTo>
                    <a:pt x="5169" y="18"/>
                  </a:lnTo>
                  <a:lnTo>
                    <a:pt x="3796" y="71"/>
                  </a:lnTo>
                  <a:lnTo>
                    <a:pt x="2271" y="65"/>
                  </a:lnTo>
                  <a:lnTo>
                    <a:pt x="1367" y="65"/>
                  </a:lnTo>
                  <a:lnTo>
                    <a:pt x="922" y="65"/>
                  </a:lnTo>
                  <a:lnTo>
                    <a:pt x="446" y="53"/>
                  </a:lnTo>
                  <a:lnTo>
                    <a:pt x="470" y="53"/>
                  </a:lnTo>
                  <a:lnTo>
                    <a:pt x="593" y="53"/>
                  </a:lnTo>
                  <a:lnTo>
                    <a:pt x="781" y="53"/>
                  </a:lnTo>
                  <a:lnTo>
                    <a:pt x="1209" y="53"/>
                  </a:lnTo>
                  <a:lnTo>
                    <a:pt x="1432" y="53"/>
                  </a:lnTo>
                  <a:lnTo>
                    <a:pt x="1579" y="53"/>
                  </a:lnTo>
                  <a:lnTo>
                    <a:pt x="1796" y="53"/>
                  </a:lnTo>
                  <a:lnTo>
                    <a:pt x="1978" y="53"/>
                  </a:lnTo>
                  <a:lnTo>
                    <a:pt x="2089" y="53"/>
                  </a:lnTo>
                  <a:lnTo>
                    <a:pt x="2165" y="53"/>
                  </a:lnTo>
                  <a:lnTo>
                    <a:pt x="2312" y="53"/>
                  </a:lnTo>
                  <a:lnTo>
                    <a:pt x="2605" y="65"/>
                  </a:lnTo>
                  <a:lnTo>
                    <a:pt x="2687" y="65"/>
                  </a:lnTo>
                  <a:lnTo>
                    <a:pt x="2863" y="53"/>
                  </a:lnTo>
                  <a:lnTo>
                    <a:pt x="3210" y="65"/>
                  </a:lnTo>
                  <a:lnTo>
                    <a:pt x="3597" y="53"/>
                  </a:lnTo>
                  <a:lnTo>
                    <a:pt x="3784" y="53"/>
                  </a:lnTo>
                  <a:lnTo>
                    <a:pt x="4048" y="53"/>
                  </a:lnTo>
                  <a:lnTo>
                    <a:pt x="4160" y="53"/>
                  </a:lnTo>
                  <a:lnTo>
                    <a:pt x="4236" y="53"/>
                  </a:lnTo>
                  <a:lnTo>
                    <a:pt x="3796" y="71"/>
                  </a:lnTo>
                  <a:lnTo>
                    <a:pt x="5169" y="18"/>
                  </a:lnTo>
                  <a:close/>
                </a:path>
              </a:pathLst>
            </a:custGeom>
            <a:grp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kumimoji="0" lang="ja-JP" altLang="en-US">
                <a:latin typeface="+mn-lt"/>
                <a:ea typeface="+mn-ea"/>
              </a:endParaRPr>
            </a:p>
          </p:txBody>
        </p:sp>
      </p:grpSp>
      <p:sp>
        <p:nvSpPr>
          <p:cNvPr id="2" name="タイトル 1"/>
          <p:cNvSpPr>
            <a:spLocks noGrp="1"/>
          </p:cNvSpPr>
          <p:nvPr>
            <p:ph type="title"/>
          </p:nvPr>
        </p:nvSpPr>
        <p:spPr>
          <a:xfrm>
            <a:off x="714348" y="4714884"/>
            <a:ext cx="7772400" cy="785818"/>
          </a:xfrm>
        </p:spPr>
        <p:txBody>
          <a:bodyPr anchor="t"/>
          <a:lstStyle>
            <a:lvl1pPr algn="l">
              <a:defRPr sz="4000" b="1" cap="all"/>
            </a:lvl1pPr>
          </a:lstStyle>
          <a:p>
            <a:r>
              <a:rPr lang="ja-JP" altLang="en-US" smtClean="0"/>
              <a:t>マスター タイトルの書式設定</a:t>
            </a:r>
            <a:endParaRPr lang="en-US"/>
          </a:p>
        </p:txBody>
      </p:sp>
      <p:sp>
        <p:nvSpPr>
          <p:cNvPr id="3" name="テキスト プレースホルダー 2"/>
          <p:cNvSpPr>
            <a:spLocks noGrp="1"/>
          </p:cNvSpPr>
          <p:nvPr>
            <p:ph type="body" idx="1"/>
          </p:nvPr>
        </p:nvSpPr>
        <p:spPr>
          <a:xfrm>
            <a:off x="722313" y="1928802"/>
            <a:ext cx="7772400" cy="2692412"/>
          </a:xfrm>
        </p:spPr>
        <p:txBody>
          <a:bodyPr anchor="b"/>
          <a:lstStyle>
            <a:lvl1pPr marL="0" indent="0">
              <a:buNone/>
              <a:defRPr sz="2000" baseline="0">
                <a:solidFill>
                  <a:schemeClr val="tx2">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9" name="日付プレースホルダー 3"/>
          <p:cNvSpPr>
            <a:spLocks noGrp="1"/>
          </p:cNvSpPr>
          <p:nvPr>
            <p:ph type="dt" sz="half" idx="10"/>
          </p:nvPr>
        </p:nvSpPr>
        <p:spPr/>
        <p:txBody>
          <a:bodyPr/>
          <a:lstStyle>
            <a:lvl1pPr>
              <a:defRPr/>
            </a:lvl1pPr>
          </a:lstStyle>
          <a:p>
            <a:pPr>
              <a:defRPr/>
            </a:pPr>
            <a:fld id="{B9A73389-BA28-4707-BDEA-D1ACFB267F17}" type="datetime1">
              <a:rPr lang="ja-JP" altLang="en-US"/>
              <a:pPr>
                <a:defRPr/>
              </a:pPr>
              <a:t>2013/2/22</a:t>
            </a:fld>
            <a:endParaRPr lang="ja-JP" altLang="en-US"/>
          </a:p>
        </p:txBody>
      </p:sp>
      <p:sp>
        <p:nvSpPr>
          <p:cNvPr id="10" name="フッター プレースホルダー 4"/>
          <p:cNvSpPr>
            <a:spLocks noGrp="1"/>
          </p:cNvSpPr>
          <p:nvPr>
            <p:ph type="ftr" sz="quarter" idx="11"/>
          </p:nvPr>
        </p:nvSpPr>
        <p:spPr/>
        <p:txBody>
          <a:bodyPr/>
          <a:lstStyle>
            <a:lvl1pPr>
              <a:defRPr/>
            </a:lvl1pPr>
          </a:lstStyle>
          <a:p>
            <a:pPr>
              <a:defRPr/>
            </a:pPr>
            <a:r>
              <a:rPr lang="en-US" altLang="ja-JP"/>
              <a:t>Copyright (C) )2013 Kazuko Mimura. All Rights Reserved.</a:t>
            </a:r>
            <a:endParaRPr lang="ja-JP" altLang="en-US"/>
          </a:p>
        </p:txBody>
      </p:sp>
      <p:sp>
        <p:nvSpPr>
          <p:cNvPr id="11" name="スライド番号プレースホルダー 5"/>
          <p:cNvSpPr>
            <a:spLocks noGrp="1"/>
          </p:cNvSpPr>
          <p:nvPr>
            <p:ph type="sldNum" sz="quarter" idx="12"/>
          </p:nvPr>
        </p:nvSpPr>
        <p:spPr/>
        <p:txBody>
          <a:bodyPr/>
          <a:lstStyle>
            <a:lvl1pPr>
              <a:defRPr/>
            </a:lvl1pPr>
          </a:lstStyle>
          <a:p>
            <a:pPr>
              <a:defRPr/>
            </a:pPr>
            <a:fld id="{70D18DC1-E662-43A6-A50B-107B52109A4D}"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日付プレースホルダー 16"/>
          <p:cNvSpPr>
            <a:spLocks noGrp="1"/>
          </p:cNvSpPr>
          <p:nvPr>
            <p:ph type="dt" sz="half" idx="10"/>
          </p:nvPr>
        </p:nvSpPr>
        <p:spPr/>
        <p:txBody>
          <a:bodyPr/>
          <a:lstStyle>
            <a:lvl1pPr>
              <a:defRPr/>
            </a:lvl1pPr>
          </a:lstStyle>
          <a:p>
            <a:pPr>
              <a:defRPr/>
            </a:pPr>
            <a:fld id="{AA06C019-F596-4613-AF83-5A4F721C5FC1}" type="datetime1">
              <a:rPr lang="ja-JP" altLang="en-US"/>
              <a:pPr>
                <a:defRPr/>
              </a:pPr>
              <a:t>2013/2/22</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r>
              <a:rPr lang="en-US" altLang="ja-JP"/>
              <a:t>Copyright (C) )2013 Kazuko Mimura. All Rights Reserved.</a:t>
            </a:r>
            <a:endParaRPr lang="ja-JP" altLang="en-US"/>
          </a:p>
        </p:txBody>
      </p:sp>
      <p:sp>
        <p:nvSpPr>
          <p:cNvPr id="7" name="スライド番号プレースホルダー 11"/>
          <p:cNvSpPr>
            <a:spLocks noGrp="1"/>
          </p:cNvSpPr>
          <p:nvPr>
            <p:ph type="sldNum" sz="quarter" idx="12"/>
          </p:nvPr>
        </p:nvSpPr>
        <p:spPr/>
        <p:txBody>
          <a:bodyPr/>
          <a:lstStyle>
            <a:lvl1pPr>
              <a:defRPr/>
            </a:lvl1pPr>
          </a:lstStyle>
          <a:p>
            <a:pPr>
              <a:defRPr/>
            </a:pPr>
            <a:fld id="{2B5CE220-9C56-4830-8695-38582871D9D0}"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ー 16"/>
          <p:cNvSpPr>
            <a:spLocks noGrp="1"/>
          </p:cNvSpPr>
          <p:nvPr>
            <p:ph type="dt" sz="half" idx="10"/>
          </p:nvPr>
        </p:nvSpPr>
        <p:spPr/>
        <p:txBody>
          <a:bodyPr/>
          <a:lstStyle>
            <a:lvl1pPr>
              <a:defRPr/>
            </a:lvl1pPr>
          </a:lstStyle>
          <a:p>
            <a:pPr>
              <a:defRPr/>
            </a:pPr>
            <a:fld id="{AEF11563-65A4-46CF-BE8B-E3E8BFE3206D}" type="datetime1">
              <a:rPr lang="ja-JP" altLang="en-US"/>
              <a:pPr>
                <a:defRPr/>
              </a:pPr>
              <a:t>2013/2/22</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r>
              <a:rPr lang="en-US" altLang="ja-JP"/>
              <a:t>Copyright (C) )2013 Kazuko Mimura. All Rights Reserved.</a:t>
            </a:r>
            <a:endParaRPr lang="ja-JP" altLang="en-US"/>
          </a:p>
        </p:txBody>
      </p:sp>
      <p:sp>
        <p:nvSpPr>
          <p:cNvPr id="9" name="スライド番号プレースホルダー 11"/>
          <p:cNvSpPr>
            <a:spLocks noGrp="1"/>
          </p:cNvSpPr>
          <p:nvPr>
            <p:ph type="sldNum" sz="quarter" idx="12"/>
          </p:nvPr>
        </p:nvSpPr>
        <p:spPr/>
        <p:txBody>
          <a:bodyPr/>
          <a:lstStyle>
            <a:lvl1pPr>
              <a:defRPr/>
            </a:lvl1pPr>
          </a:lstStyle>
          <a:p>
            <a:pPr>
              <a:defRPr/>
            </a:pPr>
            <a:fld id="{526C7A9D-1BA7-4F9A-9A5A-2E37B9189D36}"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500034" y="285728"/>
            <a:ext cx="7686700" cy="785818"/>
          </a:xfrm>
        </p:spPr>
        <p:txBody>
          <a:bodyPr/>
          <a:lstStyle>
            <a:lvl1pPr algn="l">
              <a:defRPr/>
            </a:lvl1pPr>
          </a:lstStyle>
          <a:p>
            <a:r>
              <a:rPr lang="ja-JP" altLang="en-US" smtClean="0"/>
              <a:t>マスター タイトルの書式設定</a:t>
            </a:r>
            <a:endParaRPr lang="en-US"/>
          </a:p>
        </p:txBody>
      </p:sp>
      <p:sp>
        <p:nvSpPr>
          <p:cNvPr id="3" name="日付プレースホルダー 16"/>
          <p:cNvSpPr>
            <a:spLocks noGrp="1"/>
          </p:cNvSpPr>
          <p:nvPr>
            <p:ph type="dt" sz="half" idx="10"/>
          </p:nvPr>
        </p:nvSpPr>
        <p:spPr/>
        <p:txBody>
          <a:bodyPr/>
          <a:lstStyle>
            <a:lvl1pPr>
              <a:defRPr/>
            </a:lvl1pPr>
          </a:lstStyle>
          <a:p>
            <a:pPr>
              <a:defRPr/>
            </a:pPr>
            <a:fld id="{7C0236E0-4DAF-46AB-8AF4-19845834C4F3}" type="datetime1">
              <a:rPr lang="ja-JP" altLang="en-US"/>
              <a:pPr>
                <a:defRPr/>
              </a:pPr>
              <a:t>2013/2/22</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r>
              <a:rPr lang="en-US" altLang="ja-JP"/>
              <a:t>Copyright (C) )2013 Kazuko Mimura. All Rights Reserved.</a:t>
            </a:r>
            <a:endParaRPr lang="ja-JP" altLang="en-US"/>
          </a:p>
        </p:txBody>
      </p:sp>
      <p:sp>
        <p:nvSpPr>
          <p:cNvPr id="5" name="スライド番号プレースホルダー 11"/>
          <p:cNvSpPr>
            <a:spLocks noGrp="1"/>
          </p:cNvSpPr>
          <p:nvPr>
            <p:ph type="sldNum" sz="quarter" idx="12"/>
          </p:nvPr>
        </p:nvSpPr>
        <p:spPr/>
        <p:txBody>
          <a:bodyPr/>
          <a:lstStyle>
            <a:lvl1pPr>
              <a:defRPr/>
            </a:lvl1pPr>
          </a:lstStyle>
          <a:p>
            <a:pPr>
              <a:defRPr/>
            </a:pPr>
            <a:fld id="{CB8BDF70-DDE5-486D-9D90-EF143542B892}"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6"/>
          <p:cNvSpPr>
            <a:spLocks noGrp="1"/>
          </p:cNvSpPr>
          <p:nvPr>
            <p:ph type="dt" sz="half" idx="10"/>
          </p:nvPr>
        </p:nvSpPr>
        <p:spPr/>
        <p:txBody>
          <a:bodyPr/>
          <a:lstStyle>
            <a:lvl1pPr>
              <a:defRPr/>
            </a:lvl1pPr>
          </a:lstStyle>
          <a:p>
            <a:pPr>
              <a:defRPr/>
            </a:pPr>
            <a:fld id="{4032A57B-C36C-457F-B858-798722DB4690}" type="datetime1">
              <a:rPr lang="ja-JP" altLang="en-US"/>
              <a:pPr>
                <a:defRPr/>
              </a:pPr>
              <a:t>2013/2/22</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r>
              <a:rPr lang="en-US" altLang="ja-JP"/>
              <a:t>Copyright (C) )2013 Kazuko Mimura. All Rights Reserved.</a:t>
            </a:r>
            <a:endParaRPr lang="ja-JP" altLang="en-US"/>
          </a:p>
        </p:txBody>
      </p:sp>
      <p:sp>
        <p:nvSpPr>
          <p:cNvPr id="4" name="スライド番号プレースホルダー 11"/>
          <p:cNvSpPr>
            <a:spLocks noGrp="1"/>
          </p:cNvSpPr>
          <p:nvPr>
            <p:ph type="sldNum" sz="quarter" idx="12"/>
          </p:nvPr>
        </p:nvSpPr>
        <p:spPr/>
        <p:txBody>
          <a:bodyPr/>
          <a:lstStyle>
            <a:lvl1pPr>
              <a:defRPr/>
            </a:lvl1pPr>
          </a:lstStyle>
          <a:p>
            <a:pPr>
              <a:defRPr/>
            </a:pPr>
            <a:fld id="{08BFF7C3-CD2E-4DB7-AF44-45D770CB21A0}"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日付プレースホルダー 16"/>
          <p:cNvSpPr>
            <a:spLocks noGrp="1"/>
          </p:cNvSpPr>
          <p:nvPr>
            <p:ph type="dt" sz="half" idx="10"/>
          </p:nvPr>
        </p:nvSpPr>
        <p:spPr/>
        <p:txBody>
          <a:bodyPr/>
          <a:lstStyle>
            <a:lvl1pPr>
              <a:defRPr/>
            </a:lvl1pPr>
          </a:lstStyle>
          <a:p>
            <a:pPr>
              <a:defRPr/>
            </a:pPr>
            <a:fld id="{522DEB12-38EA-4B88-A30D-E48E9F35E5C0}" type="datetime1">
              <a:rPr lang="ja-JP" altLang="en-US"/>
              <a:pPr>
                <a:defRPr/>
              </a:pPr>
              <a:t>2013/2/22</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r>
              <a:rPr lang="en-US" altLang="ja-JP"/>
              <a:t>Copyright (C) )2013 Kazuko Mimura. All Rights Reserved.</a:t>
            </a:r>
            <a:endParaRPr lang="ja-JP" altLang="en-US"/>
          </a:p>
        </p:txBody>
      </p:sp>
      <p:sp>
        <p:nvSpPr>
          <p:cNvPr id="7" name="スライド番号プレースホルダー 11"/>
          <p:cNvSpPr>
            <a:spLocks noGrp="1"/>
          </p:cNvSpPr>
          <p:nvPr>
            <p:ph type="sldNum" sz="quarter" idx="12"/>
          </p:nvPr>
        </p:nvSpPr>
        <p:spPr/>
        <p:txBody>
          <a:bodyPr/>
          <a:lstStyle>
            <a:lvl1pPr>
              <a:defRPr/>
            </a:lvl1pPr>
          </a:lstStyle>
          <a:p>
            <a:pPr>
              <a:defRPr/>
            </a:pPr>
            <a:fld id="{D9387BEA-DCC8-48E8-9332-0EC345214F92}"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3078172" y="4857760"/>
            <a:ext cx="3065464" cy="566738"/>
          </a:xfrm>
        </p:spPr>
        <p:txBody>
          <a:bodyPr anchor="b"/>
          <a:lstStyle>
            <a:lvl1pPr algn="ctr">
              <a:defRPr sz="2000" b="1"/>
            </a:lvl1pPr>
          </a:lstStyle>
          <a:p>
            <a:r>
              <a:rPr lang="ja-JP" altLang="en-US" smtClean="0"/>
              <a:t>マスター タイトルの書式設定</a:t>
            </a:r>
            <a:endParaRPr lang="en-US"/>
          </a:p>
        </p:txBody>
      </p:sp>
      <p:sp>
        <p:nvSpPr>
          <p:cNvPr id="3" name="図プレースホルダー 2"/>
          <p:cNvSpPr>
            <a:spLocks noGrp="1"/>
          </p:cNvSpPr>
          <p:nvPr>
            <p:ph type="pic" idx="1"/>
          </p:nvPr>
        </p:nvSpPr>
        <p:spPr>
          <a:xfrm>
            <a:off x="1857356" y="714356"/>
            <a:ext cx="5486400" cy="4114800"/>
          </a:xfrm>
          <a:prstGeom prst="rect">
            <a:avLst/>
          </a:prstGeom>
          <a:noFill/>
          <a:ln w="76200">
            <a:noFill/>
          </a:ln>
          <a:effectLst>
            <a:outerShdw blurRad="190500" algn="ctr" rotWithShape="0">
              <a:srgbClr val="000000">
                <a:alpha val="70000"/>
              </a:srgbClr>
            </a:outerShdw>
          </a:effectLst>
          <a:scene3d>
            <a:camera prst="orthographicFront">
              <a:rot lat="0" lon="0" rev="0"/>
            </a:camera>
            <a:lightRig rig="threePt" dir="t"/>
          </a:scene3d>
          <a:sp3d/>
        </p:spPr>
        <p:txBody>
          <a:bodyPr rtlCol="0">
            <a:normAutofit/>
            <a:sp3d extrusionH="57150">
              <a:bevelT w="38100" h="38100" prst="angle"/>
            </a:sp3d>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en-US" noProof="0"/>
          </a:p>
        </p:txBody>
      </p:sp>
      <p:sp>
        <p:nvSpPr>
          <p:cNvPr id="4" name="テキスト プレースホルダー 3"/>
          <p:cNvSpPr>
            <a:spLocks noGrp="1"/>
          </p:cNvSpPr>
          <p:nvPr>
            <p:ph type="body" sz="half" idx="2"/>
          </p:nvPr>
        </p:nvSpPr>
        <p:spPr>
          <a:xfrm>
            <a:off x="3086128" y="5429264"/>
            <a:ext cx="3057508" cy="63343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日付プレースホルダー 16"/>
          <p:cNvSpPr>
            <a:spLocks noGrp="1"/>
          </p:cNvSpPr>
          <p:nvPr>
            <p:ph type="dt" sz="half" idx="10"/>
          </p:nvPr>
        </p:nvSpPr>
        <p:spPr/>
        <p:txBody>
          <a:bodyPr/>
          <a:lstStyle>
            <a:lvl1pPr>
              <a:defRPr/>
            </a:lvl1pPr>
          </a:lstStyle>
          <a:p>
            <a:pPr>
              <a:defRPr/>
            </a:pPr>
            <a:fld id="{AAF2DC54-E700-442D-B534-47ECBF3BA8E6}" type="datetime1">
              <a:rPr lang="ja-JP" altLang="en-US"/>
              <a:pPr>
                <a:defRPr/>
              </a:pPr>
              <a:t>2013/2/22</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r>
              <a:rPr lang="en-US" altLang="ja-JP"/>
              <a:t>Copyright (C) )2013 Kazuko Mimura. All Rights Reserved.</a:t>
            </a:r>
            <a:endParaRPr lang="ja-JP" altLang="en-US"/>
          </a:p>
        </p:txBody>
      </p:sp>
      <p:sp>
        <p:nvSpPr>
          <p:cNvPr id="7" name="スライド番号プレースホルダー 11"/>
          <p:cNvSpPr>
            <a:spLocks noGrp="1"/>
          </p:cNvSpPr>
          <p:nvPr>
            <p:ph type="sldNum" sz="quarter" idx="12"/>
          </p:nvPr>
        </p:nvSpPr>
        <p:spPr/>
        <p:txBody>
          <a:bodyPr/>
          <a:lstStyle>
            <a:lvl1pPr>
              <a:defRPr/>
            </a:lvl1pPr>
          </a:lstStyle>
          <a:p>
            <a:pPr>
              <a:defRPr/>
            </a:pPr>
            <a:fld id="{731D9B20-A0F2-4B0A-A67D-89D87000CE26}"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正方形/長方形 9"/>
          <p:cNvSpPr/>
          <p:nvPr/>
        </p:nvSpPr>
        <p:spPr>
          <a:xfrm>
            <a:off x="0" y="0"/>
            <a:ext cx="9144000" cy="6858000"/>
          </a:xfrm>
          <a:prstGeom prst="rect">
            <a:avLst/>
          </a:prstGeom>
          <a:gradFill>
            <a:gsLst>
              <a:gs pos="0">
                <a:schemeClr val="accent1">
                  <a:alpha val="30000"/>
                </a:schemeClr>
              </a:gs>
              <a:gs pos="70000">
                <a:schemeClr val="accent1">
                  <a:alpha val="0"/>
                </a:schemeClr>
              </a:gs>
            </a:gsLst>
            <a:lin ang="16200000" scaled="1"/>
          </a:gradFill>
          <a:ln w="12700">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ja-JP" altLang="en-US"/>
          </a:p>
        </p:txBody>
      </p:sp>
      <p:sp useBgFill="1">
        <p:nvSpPr>
          <p:cNvPr id="9" name="フリーフォーム 8"/>
          <p:cNvSpPr>
            <a:spLocks/>
          </p:cNvSpPr>
          <p:nvPr/>
        </p:nvSpPr>
        <p:spPr bwMode="auto">
          <a:xfrm>
            <a:off x="0" y="0"/>
            <a:ext cx="9072563" cy="6858000"/>
          </a:xfrm>
          <a:custGeom>
            <a:avLst/>
            <a:gdLst/>
            <a:ahLst/>
            <a:cxnLst>
              <a:cxn ang="0">
                <a:pos x="1450" y="117"/>
              </a:cxn>
              <a:cxn ang="0">
                <a:pos x="1459" y="129"/>
              </a:cxn>
              <a:cxn ang="0">
                <a:pos x="1515" y="382"/>
              </a:cxn>
              <a:cxn ang="0">
                <a:pos x="1584" y="152"/>
              </a:cxn>
              <a:cxn ang="0">
                <a:pos x="1557" y="196"/>
              </a:cxn>
              <a:cxn ang="0">
                <a:pos x="1515" y="79"/>
              </a:cxn>
              <a:cxn ang="0">
                <a:pos x="1455" y="92"/>
              </a:cxn>
              <a:cxn ang="0">
                <a:pos x="13" y="380"/>
              </a:cxn>
              <a:cxn ang="0">
                <a:pos x="11" y="409"/>
              </a:cxn>
              <a:cxn ang="0">
                <a:pos x="31" y="336"/>
              </a:cxn>
              <a:cxn ang="0">
                <a:pos x="48" y="336"/>
              </a:cxn>
              <a:cxn ang="0">
                <a:pos x="38" y="403"/>
              </a:cxn>
              <a:cxn ang="0">
                <a:pos x="44" y="616"/>
              </a:cxn>
              <a:cxn ang="0">
                <a:pos x="29" y="591"/>
              </a:cxn>
              <a:cxn ang="0">
                <a:pos x="0" y="632"/>
              </a:cxn>
              <a:cxn ang="0">
                <a:pos x="1557" y="1083"/>
              </a:cxn>
              <a:cxn ang="0">
                <a:pos x="1551" y="1006"/>
              </a:cxn>
              <a:cxn ang="0">
                <a:pos x="1534" y="946"/>
              </a:cxn>
              <a:cxn ang="0">
                <a:pos x="1530" y="898"/>
              </a:cxn>
              <a:cxn ang="0">
                <a:pos x="1532" y="820"/>
              </a:cxn>
              <a:cxn ang="0">
                <a:pos x="1572" y="708"/>
              </a:cxn>
              <a:cxn ang="0">
                <a:pos x="1580" y="634"/>
              </a:cxn>
              <a:cxn ang="0">
                <a:pos x="1582" y="495"/>
              </a:cxn>
              <a:cxn ang="0">
                <a:pos x="1578" y="555"/>
              </a:cxn>
              <a:cxn ang="0">
                <a:pos x="1546" y="499"/>
              </a:cxn>
              <a:cxn ang="0">
                <a:pos x="1536" y="497"/>
              </a:cxn>
              <a:cxn ang="0">
                <a:pos x="1519" y="417"/>
              </a:cxn>
              <a:cxn ang="0">
                <a:pos x="1522" y="503"/>
              </a:cxn>
              <a:cxn ang="0">
                <a:pos x="1505" y="361"/>
              </a:cxn>
              <a:cxn ang="0">
                <a:pos x="1513" y="346"/>
              </a:cxn>
              <a:cxn ang="0">
                <a:pos x="1530" y="290"/>
              </a:cxn>
              <a:cxn ang="0">
                <a:pos x="1551" y="303"/>
              </a:cxn>
              <a:cxn ang="0">
                <a:pos x="1563" y="286"/>
              </a:cxn>
              <a:cxn ang="0">
                <a:pos x="1595" y="438"/>
              </a:cxn>
              <a:cxn ang="0">
                <a:pos x="1590" y="394"/>
              </a:cxn>
              <a:cxn ang="0">
                <a:pos x="1597" y="299"/>
              </a:cxn>
              <a:cxn ang="0">
                <a:pos x="34" y="647"/>
              </a:cxn>
              <a:cxn ang="0">
                <a:pos x="1459" y="129"/>
              </a:cxn>
              <a:cxn ang="0">
                <a:pos x="1555" y="689"/>
              </a:cxn>
              <a:cxn ang="0">
                <a:pos x="1496" y="918"/>
              </a:cxn>
              <a:cxn ang="0">
                <a:pos x="1425" y="100"/>
              </a:cxn>
              <a:cxn ang="0">
                <a:pos x="1436" y="111"/>
              </a:cxn>
              <a:cxn ang="0">
                <a:pos x="1436" y="96"/>
              </a:cxn>
              <a:cxn ang="0">
                <a:pos x="1459" y="129"/>
              </a:cxn>
              <a:cxn ang="0">
                <a:pos x="1459" y="129"/>
              </a:cxn>
              <a:cxn ang="0">
                <a:pos x="1536" y="954"/>
              </a:cxn>
              <a:cxn ang="0">
                <a:pos x="1536" y="991"/>
              </a:cxn>
              <a:cxn ang="0">
                <a:pos x="1530" y="1025"/>
              </a:cxn>
              <a:cxn ang="0">
                <a:pos x="1505" y="1041"/>
              </a:cxn>
              <a:cxn ang="0">
                <a:pos x="1515" y="925"/>
              </a:cxn>
              <a:cxn ang="0">
                <a:pos x="1490" y="970"/>
              </a:cxn>
              <a:cxn ang="0">
                <a:pos x="1546" y="442"/>
              </a:cxn>
              <a:cxn ang="0">
                <a:pos x="1613" y="943"/>
              </a:cxn>
              <a:cxn ang="0">
                <a:pos x="1413" y="13"/>
              </a:cxn>
              <a:cxn ang="0">
                <a:pos x="1457" y="88"/>
              </a:cxn>
              <a:cxn ang="0">
                <a:pos x="1442" y="73"/>
              </a:cxn>
              <a:cxn ang="0">
                <a:pos x="42" y="459"/>
              </a:cxn>
              <a:cxn ang="0">
                <a:pos x="1570" y="818"/>
              </a:cxn>
              <a:cxn ang="0">
                <a:pos x="1592" y="943"/>
              </a:cxn>
              <a:cxn ang="0">
                <a:pos x="1563" y="791"/>
              </a:cxn>
              <a:cxn ang="0">
                <a:pos x="1459" y="129"/>
              </a:cxn>
              <a:cxn ang="0">
                <a:pos x="1565" y="1137"/>
              </a:cxn>
            </a:cxnLst>
            <a:rect l="0" t="0" r="0" b="0"/>
            <a:pathLst>
              <a:path w="1624" h="1148">
                <a:moveTo>
                  <a:pt x="1459" y="129"/>
                </a:moveTo>
                <a:lnTo>
                  <a:pt x="1457" y="127"/>
                </a:lnTo>
                <a:lnTo>
                  <a:pt x="1457" y="129"/>
                </a:lnTo>
                <a:lnTo>
                  <a:pt x="1459" y="129"/>
                </a:lnTo>
                <a:lnTo>
                  <a:pt x="1448" y="100"/>
                </a:lnTo>
                <a:lnTo>
                  <a:pt x="1446" y="98"/>
                </a:lnTo>
                <a:lnTo>
                  <a:pt x="1448" y="98"/>
                </a:lnTo>
                <a:lnTo>
                  <a:pt x="1446" y="98"/>
                </a:lnTo>
                <a:lnTo>
                  <a:pt x="1448" y="100"/>
                </a:lnTo>
                <a:lnTo>
                  <a:pt x="1459" y="129"/>
                </a:lnTo>
                <a:lnTo>
                  <a:pt x="1438" y="107"/>
                </a:lnTo>
                <a:lnTo>
                  <a:pt x="1436" y="106"/>
                </a:lnTo>
                <a:lnTo>
                  <a:pt x="1436" y="107"/>
                </a:lnTo>
                <a:lnTo>
                  <a:pt x="1438" y="107"/>
                </a:lnTo>
                <a:lnTo>
                  <a:pt x="1440" y="107"/>
                </a:lnTo>
                <a:lnTo>
                  <a:pt x="1438" y="106"/>
                </a:lnTo>
                <a:lnTo>
                  <a:pt x="1438" y="107"/>
                </a:lnTo>
                <a:lnTo>
                  <a:pt x="1459" y="129"/>
                </a:lnTo>
                <a:lnTo>
                  <a:pt x="1451" y="115"/>
                </a:lnTo>
                <a:lnTo>
                  <a:pt x="1450" y="115"/>
                </a:lnTo>
                <a:lnTo>
                  <a:pt x="1450" y="111"/>
                </a:lnTo>
                <a:lnTo>
                  <a:pt x="1448" y="115"/>
                </a:lnTo>
                <a:lnTo>
                  <a:pt x="1444" y="109"/>
                </a:lnTo>
                <a:lnTo>
                  <a:pt x="1446" y="111"/>
                </a:lnTo>
                <a:lnTo>
                  <a:pt x="1444" y="117"/>
                </a:lnTo>
                <a:lnTo>
                  <a:pt x="1446" y="117"/>
                </a:lnTo>
                <a:lnTo>
                  <a:pt x="1446" y="115"/>
                </a:lnTo>
                <a:lnTo>
                  <a:pt x="1448" y="115"/>
                </a:lnTo>
                <a:lnTo>
                  <a:pt x="1448" y="117"/>
                </a:lnTo>
                <a:lnTo>
                  <a:pt x="1450" y="117"/>
                </a:lnTo>
                <a:lnTo>
                  <a:pt x="1450" y="115"/>
                </a:lnTo>
                <a:lnTo>
                  <a:pt x="1450" y="117"/>
                </a:lnTo>
                <a:lnTo>
                  <a:pt x="1451" y="117"/>
                </a:lnTo>
                <a:lnTo>
                  <a:pt x="1451" y="115"/>
                </a:lnTo>
                <a:lnTo>
                  <a:pt x="1459" y="129"/>
                </a:lnTo>
                <a:lnTo>
                  <a:pt x="1547" y="486"/>
                </a:lnTo>
                <a:lnTo>
                  <a:pt x="1547" y="461"/>
                </a:lnTo>
                <a:lnTo>
                  <a:pt x="1547" y="482"/>
                </a:lnTo>
                <a:lnTo>
                  <a:pt x="1547" y="486"/>
                </a:lnTo>
                <a:lnTo>
                  <a:pt x="1459" y="129"/>
                </a:lnTo>
                <a:lnTo>
                  <a:pt x="1534" y="388"/>
                </a:lnTo>
                <a:lnTo>
                  <a:pt x="1530" y="417"/>
                </a:lnTo>
                <a:lnTo>
                  <a:pt x="1530" y="422"/>
                </a:lnTo>
                <a:lnTo>
                  <a:pt x="1532" y="420"/>
                </a:lnTo>
                <a:lnTo>
                  <a:pt x="1534" y="388"/>
                </a:lnTo>
                <a:lnTo>
                  <a:pt x="1459" y="129"/>
                </a:lnTo>
                <a:lnTo>
                  <a:pt x="1536" y="415"/>
                </a:lnTo>
                <a:lnTo>
                  <a:pt x="1536" y="413"/>
                </a:lnTo>
                <a:lnTo>
                  <a:pt x="1536" y="409"/>
                </a:lnTo>
                <a:lnTo>
                  <a:pt x="1536" y="399"/>
                </a:lnTo>
                <a:lnTo>
                  <a:pt x="1536" y="397"/>
                </a:lnTo>
                <a:lnTo>
                  <a:pt x="1532" y="417"/>
                </a:lnTo>
                <a:lnTo>
                  <a:pt x="1532" y="420"/>
                </a:lnTo>
                <a:lnTo>
                  <a:pt x="1534" y="418"/>
                </a:lnTo>
                <a:lnTo>
                  <a:pt x="1534" y="424"/>
                </a:lnTo>
                <a:lnTo>
                  <a:pt x="1536" y="415"/>
                </a:lnTo>
                <a:lnTo>
                  <a:pt x="1459" y="129"/>
                </a:lnTo>
                <a:lnTo>
                  <a:pt x="1536" y="380"/>
                </a:lnTo>
                <a:lnTo>
                  <a:pt x="1534" y="378"/>
                </a:lnTo>
                <a:lnTo>
                  <a:pt x="1536" y="382"/>
                </a:lnTo>
                <a:lnTo>
                  <a:pt x="1536" y="390"/>
                </a:lnTo>
                <a:lnTo>
                  <a:pt x="1536" y="394"/>
                </a:lnTo>
                <a:lnTo>
                  <a:pt x="1536" y="380"/>
                </a:lnTo>
                <a:lnTo>
                  <a:pt x="1459" y="129"/>
                </a:lnTo>
                <a:lnTo>
                  <a:pt x="1546" y="401"/>
                </a:lnTo>
                <a:lnTo>
                  <a:pt x="1546" y="394"/>
                </a:lnTo>
                <a:lnTo>
                  <a:pt x="1544" y="388"/>
                </a:lnTo>
                <a:lnTo>
                  <a:pt x="1538" y="380"/>
                </a:lnTo>
                <a:lnTo>
                  <a:pt x="1538" y="386"/>
                </a:lnTo>
                <a:lnTo>
                  <a:pt x="1538" y="390"/>
                </a:lnTo>
                <a:lnTo>
                  <a:pt x="1538" y="388"/>
                </a:lnTo>
                <a:lnTo>
                  <a:pt x="1538" y="382"/>
                </a:lnTo>
                <a:lnTo>
                  <a:pt x="1540" y="397"/>
                </a:lnTo>
                <a:lnTo>
                  <a:pt x="1538" y="409"/>
                </a:lnTo>
                <a:lnTo>
                  <a:pt x="1538" y="411"/>
                </a:lnTo>
                <a:lnTo>
                  <a:pt x="1540" y="411"/>
                </a:lnTo>
                <a:lnTo>
                  <a:pt x="1540" y="409"/>
                </a:lnTo>
                <a:lnTo>
                  <a:pt x="1540" y="411"/>
                </a:lnTo>
                <a:lnTo>
                  <a:pt x="1540" y="422"/>
                </a:lnTo>
                <a:lnTo>
                  <a:pt x="1542" y="434"/>
                </a:lnTo>
                <a:lnTo>
                  <a:pt x="1542" y="436"/>
                </a:lnTo>
                <a:lnTo>
                  <a:pt x="1542" y="434"/>
                </a:lnTo>
                <a:lnTo>
                  <a:pt x="1542" y="430"/>
                </a:lnTo>
                <a:lnTo>
                  <a:pt x="1542" y="411"/>
                </a:lnTo>
                <a:lnTo>
                  <a:pt x="1542" y="409"/>
                </a:lnTo>
                <a:lnTo>
                  <a:pt x="1544" y="417"/>
                </a:lnTo>
                <a:lnTo>
                  <a:pt x="1546" y="401"/>
                </a:lnTo>
                <a:lnTo>
                  <a:pt x="1459" y="129"/>
                </a:lnTo>
                <a:lnTo>
                  <a:pt x="1515" y="374"/>
                </a:lnTo>
                <a:lnTo>
                  <a:pt x="1515" y="380"/>
                </a:lnTo>
                <a:lnTo>
                  <a:pt x="1517" y="370"/>
                </a:lnTo>
                <a:lnTo>
                  <a:pt x="1515" y="369"/>
                </a:lnTo>
                <a:lnTo>
                  <a:pt x="1515" y="365"/>
                </a:lnTo>
                <a:lnTo>
                  <a:pt x="1513" y="365"/>
                </a:lnTo>
                <a:lnTo>
                  <a:pt x="1515" y="372"/>
                </a:lnTo>
                <a:lnTo>
                  <a:pt x="1515" y="382"/>
                </a:lnTo>
                <a:lnTo>
                  <a:pt x="1515" y="380"/>
                </a:lnTo>
                <a:lnTo>
                  <a:pt x="1515" y="374"/>
                </a:lnTo>
                <a:lnTo>
                  <a:pt x="1459" y="129"/>
                </a:lnTo>
                <a:lnTo>
                  <a:pt x="1517" y="390"/>
                </a:lnTo>
                <a:lnTo>
                  <a:pt x="1519" y="395"/>
                </a:lnTo>
                <a:lnTo>
                  <a:pt x="1519" y="390"/>
                </a:lnTo>
                <a:lnTo>
                  <a:pt x="1519" y="388"/>
                </a:lnTo>
                <a:lnTo>
                  <a:pt x="1517" y="390"/>
                </a:lnTo>
                <a:lnTo>
                  <a:pt x="1459" y="129"/>
                </a:lnTo>
                <a:lnTo>
                  <a:pt x="1522" y="422"/>
                </a:lnTo>
                <a:lnTo>
                  <a:pt x="1522" y="430"/>
                </a:lnTo>
                <a:lnTo>
                  <a:pt x="1522" y="424"/>
                </a:lnTo>
                <a:lnTo>
                  <a:pt x="1522" y="422"/>
                </a:lnTo>
                <a:lnTo>
                  <a:pt x="1459" y="129"/>
                </a:lnTo>
                <a:lnTo>
                  <a:pt x="1528" y="440"/>
                </a:lnTo>
                <a:lnTo>
                  <a:pt x="1530" y="459"/>
                </a:lnTo>
                <a:lnTo>
                  <a:pt x="1530" y="457"/>
                </a:lnTo>
                <a:lnTo>
                  <a:pt x="1528" y="434"/>
                </a:lnTo>
                <a:lnTo>
                  <a:pt x="1528" y="440"/>
                </a:lnTo>
                <a:lnTo>
                  <a:pt x="1459" y="129"/>
                </a:lnTo>
                <a:lnTo>
                  <a:pt x="1624" y="242"/>
                </a:lnTo>
                <a:lnTo>
                  <a:pt x="1624" y="226"/>
                </a:lnTo>
                <a:lnTo>
                  <a:pt x="1620" y="221"/>
                </a:lnTo>
                <a:lnTo>
                  <a:pt x="1617" y="211"/>
                </a:lnTo>
                <a:lnTo>
                  <a:pt x="1611" y="188"/>
                </a:lnTo>
                <a:lnTo>
                  <a:pt x="1607" y="178"/>
                </a:lnTo>
                <a:lnTo>
                  <a:pt x="1603" y="175"/>
                </a:lnTo>
                <a:lnTo>
                  <a:pt x="1592" y="169"/>
                </a:lnTo>
                <a:lnTo>
                  <a:pt x="1588" y="167"/>
                </a:lnTo>
                <a:lnTo>
                  <a:pt x="1584" y="163"/>
                </a:lnTo>
                <a:lnTo>
                  <a:pt x="1584" y="159"/>
                </a:lnTo>
                <a:lnTo>
                  <a:pt x="1584" y="152"/>
                </a:lnTo>
                <a:lnTo>
                  <a:pt x="1584" y="148"/>
                </a:lnTo>
                <a:lnTo>
                  <a:pt x="1582" y="146"/>
                </a:lnTo>
                <a:lnTo>
                  <a:pt x="1578" y="146"/>
                </a:lnTo>
                <a:lnTo>
                  <a:pt x="1572" y="152"/>
                </a:lnTo>
                <a:lnTo>
                  <a:pt x="1569" y="161"/>
                </a:lnTo>
                <a:lnTo>
                  <a:pt x="1569" y="169"/>
                </a:lnTo>
                <a:lnTo>
                  <a:pt x="1572" y="171"/>
                </a:lnTo>
                <a:lnTo>
                  <a:pt x="1576" y="173"/>
                </a:lnTo>
                <a:lnTo>
                  <a:pt x="1580" y="177"/>
                </a:lnTo>
                <a:lnTo>
                  <a:pt x="1582" y="182"/>
                </a:lnTo>
                <a:lnTo>
                  <a:pt x="1584" y="190"/>
                </a:lnTo>
                <a:lnTo>
                  <a:pt x="1584" y="200"/>
                </a:lnTo>
                <a:lnTo>
                  <a:pt x="1582" y="209"/>
                </a:lnTo>
                <a:lnTo>
                  <a:pt x="1580" y="217"/>
                </a:lnTo>
                <a:lnTo>
                  <a:pt x="1584" y="223"/>
                </a:lnTo>
                <a:lnTo>
                  <a:pt x="1588" y="230"/>
                </a:lnTo>
                <a:lnTo>
                  <a:pt x="1592" y="238"/>
                </a:lnTo>
                <a:lnTo>
                  <a:pt x="1592" y="244"/>
                </a:lnTo>
                <a:lnTo>
                  <a:pt x="1588" y="242"/>
                </a:lnTo>
                <a:lnTo>
                  <a:pt x="1584" y="240"/>
                </a:lnTo>
                <a:lnTo>
                  <a:pt x="1580" y="238"/>
                </a:lnTo>
                <a:lnTo>
                  <a:pt x="1576" y="238"/>
                </a:lnTo>
                <a:lnTo>
                  <a:pt x="1572" y="236"/>
                </a:lnTo>
                <a:lnTo>
                  <a:pt x="1569" y="232"/>
                </a:lnTo>
                <a:lnTo>
                  <a:pt x="1567" y="225"/>
                </a:lnTo>
                <a:lnTo>
                  <a:pt x="1565" y="217"/>
                </a:lnTo>
                <a:lnTo>
                  <a:pt x="1567" y="211"/>
                </a:lnTo>
                <a:lnTo>
                  <a:pt x="1569" y="205"/>
                </a:lnTo>
                <a:lnTo>
                  <a:pt x="1569" y="202"/>
                </a:lnTo>
                <a:lnTo>
                  <a:pt x="1565" y="198"/>
                </a:lnTo>
                <a:lnTo>
                  <a:pt x="1561" y="196"/>
                </a:lnTo>
                <a:lnTo>
                  <a:pt x="1557" y="196"/>
                </a:lnTo>
                <a:lnTo>
                  <a:pt x="1549" y="200"/>
                </a:lnTo>
                <a:lnTo>
                  <a:pt x="1547" y="198"/>
                </a:lnTo>
                <a:lnTo>
                  <a:pt x="1547" y="196"/>
                </a:lnTo>
                <a:lnTo>
                  <a:pt x="1547" y="190"/>
                </a:lnTo>
                <a:lnTo>
                  <a:pt x="1544" y="184"/>
                </a:lnTo>
                <a:lnTo>
                  <a:pt x="1542" y="178"/>
                </a:lnTo>
                <a:lnTo>
                  <a:pt x="1542" y="177"/>
                </a:lnTo>
                <a:lnTo>
                  <a:pt x="1544" y="175"/>
                </a:lnTo>
                <a:lnTo>
                  <a:pt x="1546" y="173"/>
                </a:lnTo>
                <a:lnTo>
                  <a:pt x="1546" y="169"/>
                </a:lnTo>
                <a:lnTo>
                  <a:pt x="1546" y="167"/>
                </a:lnTo>
                <a:lnTo>
                  <a:pt x="1540" y="161"/>
                </a:lnTo>
                <a:lnTo>
                  <a:pt x="1536" y="157"/>
                </a:lnTo>
                <a:lnTo>
                  <a:pt x="1534" y="155"/>
                </a:lnTo>
                <a:lnTo>
                  <a:pt x="1534" y="152"/>
                </a:lnTo>
                <a:lnTo>
                  <a:pt x="1540" y="138"/>
                </a:lnTo>
                <a:lnTo>
                  <a:pt x="1540" y="134"/>
                </a:lnTo>
                <a:lnTo>
                  <a:pt x="1538" y="132"/>
                </a:lnTo>
                <a:lnTo>
                  <a:pt x="1530" y="129"/>
                </a:lnTo>
                <a:lnTo>
                  <a:pt x="1526" y="129"/>
                </a:lnTo>
                <a:lnTo>
                  <a:pt x="1526" y="123"/>
                </a:lnTo>
                <a:lnTo>
                  <a:pt x="1526" y="117"/>
                </a:lnTo>
                <a:lnTo>
                  <a:pt x="1530" y="109"/>
                </a:lnTo>
                <a:lnTo>
                  <a:pt x="1532" y="104"/>
                </a:lnTo>
                <a:lnTo>
                  <a:pt x="1530" y="100"/>
                </a:lnTo>
                <a:lnTo>
                  <a:pt x="1526" y="100"/>
                </a:lnTo>
                <a:lnTo>
                  <a:pt x="1522" y="102"/>
                </a:lnTo>
                <a:lnTo>
                  <a:pt x="1521" y="100"/>
                </a:lnTo>
                <a:lnTo>
                  <a:pt x="1519" y="98"/>
                </a:lnTo>
                <a:lnTo>
                  <a:pt x="1519" y="86"/>
                </a:lnTo>
                <a:lnTo>
                  <a:pt x="1517" y="81"/>
                </a:lnTo>
                <a:lnTo>
                  <a:pt x="1515" y="79"/>
                </a:lnTo>
                <a:lnTo>
                  <a:pt x="1501" y="71"/>
                </a:lnTo>
                <a:lnTo>
                  <a:pt x="1498" y="67"/>
                </a:lnTo>
                <a:lnTo>
                  <a:pt x="1498" y="65"/>
                </a:lnTo>
                <a:lnTo>
                  <a:pt x="1494" y="63"/>
                </a:lnTo>
                <a:lnTo>
                  <a:pt x="1492" y="63"/>
                </a:lnTo>
                <a:lnTo>
                  <a:pt x="1486" y="71"/>
                </a:lnTo>
                <a:lnTo>
                  <a:pt x="1482" y="73"/>
                </a:lnTo>
                <a:lnTo>
                  <a:pt x="1476" y="75"/>
                </a:lnTo>
                <a:lnTo>
                  <a:pt x="1474" y="71"/>
                </a:lnTo>
                <a:lnTo>
                  <a:pt x="1471" y="67"/>
                </a:lnTo>
                <a:lnTo>
                  <a:pt x="1469" y="65"/>
                </a:lnTo>
                <a:lnTo>
                  <a:pt x="1467" y="71"/>
                </a:lnTo>
                <a:lnTo>
                  <a:pt x="1469" y="75"/>
                </a:lnTo>
                <a:lnTo>
                  <a:pt x="1471" y="79"/>
                </a:lnTo>
                <a:lnTo>
                  <a:pt x="1473" y="81"/>
                </a:lnTo>
                <a:lnTo>
                  <a:pt x="1473" y="82"/>
                </a:lnTo>
                <a:lnTo>
                  <a:pt x="1474" y="82"/>
                </a:lnTo>
                <a:lnTo>
                  <a:pt x="1474" y="84"/>
                </a:lnTo>
                <a:lnTo>
                  <a:pt x="1474" y="90"/>
                </a:lnTo>
                <a:lnTo>
                  <a:pt x="1474" y="92"/>
                </a:lnTo>
                <a:lnTo>
                  <a:pt x="1476" y="96"/>
                </a:lnTo>
                <a:lnTo>
                  <a:pt x="1476" y="98"/>
                </a:lnTo>
                <a:lnTo>
                  <a:pt x="1482" y="106"/>
                </a:lnTo>
                <a:lnTo>
                  <a:pt x="1488" y="117"/>
                </a:lnTo>
                <a:lnTo>
                  <a:pt x="1490" y="123"/>
                </a:lnTo>
                <a:lnTo>
                  <a:pt x="1490" y="125"/>
                </a:lnTo>
                <a:lnTo>
                  <a:pt x="1488" y="130"/>
                </a:lnTo>
                <a:lnTo>
                  <a:pt x="1478" y="119"/>
                </a:lnTo>
                <a:lnTo>
                  <a:pt x="1473" y="109"/>
                </a:lnTo>
                <a:lnTo>
                  <a:pt x="1465" y="106"/>
                </a:lnTo>
                <a:lnTo>
                  <a:pt x="1461" y="100"/>
                </a:lnTo>
                <a:lnTo>
                  <a:pt x="1455" y="92"/>
                </a:lnTo>
                <a:lnTo>
                  <a:pt x="1446" y="77"/>
                </a:lnTo>
                <a:lnTo>
                  <a:pt x="1450" y="88"/>
                </a:lnTo>
                <a:lnTo>
                  <a:pt x="1451" y="92"/>
                </a:lnTo>
                <a:lnTo>
                  <a:pt x="1428" y="67"/>
                </a:lnTo>
                <a:lnTo>
                  <a:pt x="1430" y="67"/>
                </a:lnTo>
                <a:lnTo>
                  <a:pt x="1430" y="65"/>
                </a:lnTo>
                <a:lnTo>
                  <a:pt x="1430" y="63"/>
                </a:lnTo>
                <a:lnTo>
                  <a:pt x="1428" y="61"/>
                </a:lnTo>
                <a:lnTo>
                  <a:pt x="1428" y="63"/>
                </a:lnTo>
                <a:lnTo>
                  <a:pt x="1428" y="65"/>
                </a:lnTo>
                <a:lnTo>
                  <a:pt x="1409" y="42"/>
                </a:lnTo>
                <a:lnTo>
                  <a:pt x="1407" y="34"/>
                </a:lnTo>
                <a:lnTo>
                  <a:pt x="1407" y="38"/>
                </a:lnTo>
                <a:lnTo>
                  <a:pt x="1405" y="34"/>
                </a:lnTo>
                <a:lnTo>
                  <a:pt x="1405" y="33"/>
                </a:lnTo>
                <a:lnTo>
                  <a:pt x="1407" y="31"/>
                </a:lnTo>
                <a:lnTo>
                  <a:pt x="1405" y="31"/>
                </a:lnTo>
                <a:lnTo>
                  <a:pt x="1405" y="29"/>
                </a:lnTo>
                <a:lnTo>
                  <a:pt x="1405" y="31"/>
                </a:lnTo>
                <a:lnTo>
                  <a:pt x="1405" y="19"/>
                </a:lnTo>
                <a:lnTo>
                  <a:pt x="1407" y="15"/>
                </a:lnTo>
                <a:lnTo>
                  <a:pt x="1405" y="11"/>
                </a:lnTo>
                <a:lnTo>
                  <a:pt x="1402" y="0"/>
                </a:lnTo>
                <a:lnTo>
                  <a:pt x="0" y="0"/>
                </a:lnTo>
                <a:lnTo>
                  <a:pt x="0" y="328"/>
                </a:lnTo>
                <a:lnTo>
                  <a:pt x="4" y="336"/>
                </a:lnTo>
                <a:lnTo>
                  <a:pt x="6" y="353"/>
                </a:lnTo>
                <a:lnTo>
                  <a:pt x="8" y="357"/>
                </a:lnTo>
                <a:lnTo>
                  <a:pt x="10" y="359"/>
                </a:lnTo>
                <a:lnTo>
                  <a:pt x="15" y="357"/>
                </a:lnTo>
                <a:lnTo>
                  <a:pt x="15" y="372"/>
                </a:lnTo>
                <a:lnTo>
                  <a:pt x="13" y="380"/>
                </a:lnTo>
                <a:lnTo>
                  <a:pt x="10" y="370"/>
                </a:lnTo>
                <a:lnTo>
                  <a:pt x="8" y="372"/>
                </a:lnTo>
                <a:lnTo>
                  <a:pt x="6" y="378"/>
                </a:lnTo>
                <a:lnTo>
                  <a:pt x="6" y="386"/>
                </a:lnTo>
                <a:lnTo>
                  <a:pt x="8" y="392"/>
                </a:lnTo>
                <a:lnTo>
                  <a:pt x="8" y="394"/>
                </a:lnTo>
                <a:lnTo>
                  <a:pt x="6" y="394"/>
                </a:lnTo>
                <a:lnTo>
                  <a:pt x="4" y="394"/>
                </a:lnTo>
                <a:lnTo>
                  <a:pt x="2" y="395"/>
                </a:lnTo>
                <a:lnTo>
                  <a:pt x="0" y="395"/>
                </a:lnTo>
                <a:lnTo>
                  <a:pt x="0" y="397"/>
                </a:lnTo>
                <a:lnTo>
                  <a:pt x="2" y="397"/>
                </a:lnTo>
                <a:lnTo>
                  <a:pt x="0" y="401"/>
                </a:lnTo>
                <a:lnTo>
                  <a:pt x="0" y="417"/>
                </a:lnTo>
                <a:lnTo>
                  <a:pt x="4" y="420"/>
                </a:lnTo>
                <a:lnTo>
                  <a:pt x="8" y="426"/>
                </a:lnTo>
                <a:lnTo>
                  <a:pt x="11" y="434"/>
                </a:lnTo>
                <a:lnTo>
                  <a:pt x="11" y="432"/>
                </a:lnTo>
                <a:lnTo>
                  <a:pt x="13" y="434"/>
                </a:lnTo>
                <a:lnTo>
                  <a:pt x="15" y="440"/>
                </a:lnTo>
                <a:lnTo>
                  <a:pt x="15" y="438"/>
                </a:lnTo>
                <a:lnTo>
                  <a:pt x="15" y="434"/>
                </a:lnTo>
                <a:lnTo>
                  <a:pt x="19" y="436"/>
                </a:lnTo>
                <a:lnTo>
                  <a:pt x="21" y="436"/>
                </a:lnTo>
                <a:lnTo>
                  <a:pt x="21" y="434"/>
                </a:lnTo>
                <a:lnTo>
                  <a:pt x="21" y="430"/>
                </a:lnTo>
                <a:lnTo>
                  <a:pt x="19" y="424"/>
                </a:lnTo>
                <a:lnTo>
                  <a:pt x="15" y="420"/>
                </a:lnTo>
                <a:lnTo>
                  <a:pt x="10" y="417"/>
                </a:lnTo>
                <a:lnTo>
                  <a:pt x="8" y="411"/>
                </a:lnTo>
                <a:lnTo>
                  <a:pt x="10" y="409"/>
                </a:lnTo>
                <a:lnTo>
                  <a:pt x="11" y="409"/>
                </a:lnTo>
                <a:lnTo>
                  <a:pt x="15" y="405"/>
                </a:lnTo>
                <a:lnTo>
                  <a:pt x="11" y="409"/>
                </a:lnTo>
                <a:lnTo>
                  <a:pt x="15" y="401"/>
                </a:lnTo>
                <a:lnTo>
                  <a:pt x="17" y="399"/>
                </a:lnTo>
                <a:lnTo>
                  <a:pt x="17" y="401"/>
                </a:lnTo>
                <a:lnTo>
                  <a:pt x="17" y="399"/>
                </a:lnTo>
                <a:lnTo>
                  <a:pt x="27" y="394"/>
                </a:lnTo>
                <a:lnTo>
                  <a:pt x="27" y="392"/>
                </a:lnTo>
                <a:lnTo>
                  <a:pt x="17" y="397"/>
                </a:lnTo>
                <a:lnTo>
                  <a:pt x="17" y="394"/>
                </a:lnTo>
                <a:lnTo>
                  <a:pt x="17" y="386"/>
                </a:lnTo>
                <a:lnTo>
                  <a:pt x="21" y="374"/>
                </a:lnTo>
                <a:lnTo>
                  <a:pt x="23" y="372"/>
                </a:lnTo>
                <a:lnTo>
                  <a:pt x="23" y="369"/>
                </a:lnTo>
                <a:lnTo>
                  <a:pt x="23" y="370"/>
                </a:lnTo>
                <a:lnTo>
                  <a:pt x="29" y="386"/>
                </a:lnTo>
                <a:lnTo>
                  <a:pt x="29" y="394"/>
                </a:lnTo>
                <a:lnTo>
                  <a:pt x="31" y="394"/>
                </a:lnTo>
                <a:lnTo>
                  <a:pt x="31" y="395"/>
                </a:lnTo>
                <a:lnTo>
                  <a:pt x="31" y="397"/>
                </a:lnTo>
                <a:lnTo>
                  <a:pt x="33" y="401"/>
                </a:lnTo>
                <a:lnTo>
                  <a:pt x="33" y="399"/>
                </a:lnTo>
                <a:lnTo>
                  <a:pt x="29" y="380"/>
                </a:lnTo>
                <a:lnTo>
                  <a:pt x="29" y="382"/>
                </a:lnTo>
                <a:lnTo>
                  <a:pt x="23" y="367"/>
                </a:lnTo>
                <a:lnTo>
                  <a:pt x="23" y="361"/>
                </a:lnTo>
                <a:lnTo>
                  <a:pt x="27" y="367"/>
                </a:lnTo>
                <a:lnTo>
                  <a:pt x="27" y="365"/>
                </a:lnTo>
                <a:lnTo>
                  <a:pt x="29" y="367"/>
                </a:lnTo>
                <a:lnTo>
                  <a:pt x="31" y="367"/>
                </a:lnTo>
                <a:lnTo>
                  <a:pt x="31" y="361"/>
                </a:lnTo>
                <a:lnTo>
                  <a:pt x="31" y="336"/>
                </a:lnTo>
                <a:lnTo>
                  <a:pt x="29" y="326"/>
                </a:lnTo>
                <a:lnTo>
                  <a:pt x="27" y="311"/>
                </a:lnTo>
                <a:lnTo>
                  <a:pt x="23" y="305"/>
                </a:lnTo>
                <a:lnTo>
                  <a:pt x="21" y="303"/>
                </a:lnTo>
                <a:lnTo>
                  <a:pt x="15" y="299"/>
                </a:lnTo>
                <a:lnTo>
                  <a:pt x="15" y="298"/>
                </a:lnTo>
                <a:lnTo>
                  <a:pt x="17" y="296"/>
                </a:lnTo>
                <a:lnTo>
                  <a:pt x="21" y="298"/>
                </a:lnTo>
                <a:lnTo>
                  <a:pt x="27" y="305"/>
                </a:lnTo>
                <a:lnTo>
                  <a:pt x="33" y="322"/>
                </a:lnTo>
                <a:lnTo>
                  <a:pt x="33" y="330"/>
                </a:lnTo>
                <a:lnTo>
                  <a:pt x="33" y="317"/>
                </a:lnTo>
                <a:lnTo>
                  <a:pt x="31" y="313"/>
                </a:lnTo>
                <a:lnTo>
                  <a:pt x="33" y="315"/>
                </a:lnTo>
                <a:lnTo>
                  <a:pt x="33" y="319"/>
                </a:lnTo>
                <a:lnTo>
                  <a:pt x="34" y="319"/>
                </a:lnTo>
                <a:lnTo>
                  <a:pt x="38" y="317"/>
                </a:lnTo>
                <a:lnTo>
                  <a:pt x="40" y="319"/>
                </a:lnTo>
                <a:lnTo>
                  <a:pt x="38" y="334"/>
                </a:lnTo>
                <a:lnTo>
                  <a:pt x="38" y="355"/>
                </a:lnTo>
                <a:lnTo>
                  <a:pt x="40" y="363"/>
                </a:lnTo>
                <a:lnTo>
                  <a:pt x="42" y="367"/>
                </a:lnTo>
                <a:lnTo>
                  <a:pt x="44" y="365"/>
                </a:lnTo>
                <a:lnTo>
                  <a:pt x="46" y="363"/>
                </a:lnTo>
                <a:lnTo>
                  <a:pt x="46" y="361"/>
                </a:lnTo>
                <a:lnTo>
                  <a:pt x="44" y="357"/>
                </a:lnTo>
                <a:lnTo>
                  <a:pt x="42" y="357"/>
                </a:lnTo>
                <a:lnTo>
                  <a:pt x="40" y="355"/>
                </a:lnTo>
                <a:lnTo>
                  <a:pt x="42" y="351"/>
                </a:lnTo>
                <a:lnTo>
                  <a:pt x="44" y="340"/>
                </a:lnTo>
                <a:lnTo>
                  <a:pt x="46" y="338"/>
                </a:lnTo>
                <a:lnTo>
                  <a:pt x="48" y="336"/>
                </a:lnTo>
                <a:lnTo>
                  <a:pt x="50" y="340"/>
                </a:lnTo>
                <a:lnTo>
                  <a:pt x="50" y="351"/>
                </a:lnTo>
                <a:lnTo>
                  <a:pt x="50" y="370"/>
                </a:lnTo>
                <a:lnTo>
                  <a:pt x="52" y="384"/>
                </a:lnTo>
                <a:lnTo>
                  <a:pt x="56" y="394"/>
                </a:lnTo>
                <a:lnTo>
                  <a:pt x="54" y="384"/>
                </a:lnTo>
                <a:lnTo>
                  <a:pt x="52" y="380"/>
                </a:lnTo>
                <a:lnTo>
                  <a:pt x="58" y="388"/>
                </a:lnTo>
                <a:lnTo>
                  <a:pt x="61" y="395"/>
                </a:lnTo>
                <a:lnTo>
                  <a:pt x="63" y="405"/>
                </a:lnTo>
                <a:lnTo>
                  <a:pt x="65" y="426"/>
                </a:lnTo>
                <a:lnTo>
                  <a:pt x="65" y="438"/>
                </a:lnTo>
                <a:lnTo>
                  <a:pt x="65" y="430"/>
                </a:lnTo>
                <a:lnTo>
                  <a:pt x="63" y="417"/>
                </a:lnTo>
                <a:lnTo>
                  <a:pt x="61" y="409"/>
                </a:lnTo>
                <a:lnTo>
                  <a:pt x="54" y="395"/>
                </a:lnTo>
                <a:lnTo>
                  <a:pt x="50" y="376"/>
                </a:lnTo>
                <a:lnTo>
                  <a:pt x="48" y="372"/>
                </a:lnTo>
                <a:lnTo>
                  <a:pt x="48" y="376"/>
                </a:lnTo>
                <a:lnTo>
                  <a:pt x="48" y="388"/>
                </a:lnTo>
                <a:lnTo>
                  <a:pt x="46" y="397"/>
                </a:lnTo>
                <a:lnTo>
                  <a:pt x="44" y="403"/>
                </a:lnTo>
                <a:lnTo>
                  <a:pt x="42" y="395"/>
                </a:lnTo>
                <a:lnTo>
                  <a:pt x="40" y="392"/>
                </a:lnTo>
                <a:lnTo>
                  <a:pt x="36" y="390"/>
                </a:lnTo>
                <a:lnTo>
                  <a:pt x="34" y="390"/>
                </a:lnTo>
                <a:lnTo>
                  <a:pt x="34" y="394"/>
                </a:lnTo>
                <a:lnTo>
                  <a:pt x="36" y="394"/>
                </a:lnTo>
                <a:lnTo>
                  <a:pt x="36" y="399"/>
                </a:lnTo>
                <a:lnTo>
                  <a:pt x="38" y="395"/>
                </a:lnTo>
                <a:lnTo>
                  <a:pt x="38" y="397"/>
                </a:lnTo>
                <a:lnTo>
                  <a:pt x="38" y="403"/>
                </a:lnTo>
                <a:lnTo>
                  <a:pt x="40" y="415"/>
                </a:lnTo>
                <a:lnTo>
                  <a:pt x="38" y="424"/>
                </a:lnTo>
                <a:lnTo>
                  <a:pt x="34" y="403"/>
                </a:lnTo>
                <a:lnTo>
                  <a:pt x="34" y="411"/>
                </a:lnTo>
                <a:lnTo>
                  <a:pt x="38" y="428"/>
                </a:lnTo>
                <a:lnTo>
                  <a:pt x="34" y="455"/>
                </a:lnTo>
                <a:lnTo>
                  <a:pt x="34" y="459"/>
                </a:lnTo>
                <a:lnTo>
                  <a:pt x="34" y="457"/>
                </a:lnTo>
                <a:lnTo>
                  <a:pt x="33" y="451"/>
                </a:lnTo>
                <a:lnTo>
                  <a:pt x="29" y="480"/>
                </a:lnTo>
                <a:lnTo>
                  <a:pt x="31" y="468"/>
                </a:lnTo>
                <a:lnTo>
                  <a:pt x="33" y="465"/>
                </a:lnTo>
                <a:lnTo>
                  <a:pt x="33" y="466"/>
                </a:lnTo>
                <a:lnTo>
                  <a:pt x="34" y="463"/>
                </a:lnTo>
                <a:lnTo>
                  <a:pt x="34" y="488"/>
                </a:lnTo>
                <a:lnTo>
                  <a:pt x="36" y="463"/>
                </a:lnTo>
                <a:lnTo>
                  <a:pt x="36" y="451"/>
                </a:lnTo>
                <a:lnTo>
                  <a:pt x="38" y="449"/>
                </a:lnTo>
                <a:lnTo>
                  <a:pt x="40" y="449"/>
                </a:lnTo>
                <a:lnTo>
                  <a:pt x="42" y="453"/>
                </a:lnTo>
                <a:lnTo>
                  <a:pt x="42" y="457"/>
                </a:lnTo>
                <a:lnTo>
                  <a:pt x="42" y="459"/>
                </a:lnTo>
                <a:lnTo>
                  <a:pt x="46" y="514"/>
                </a:lnTo>
                <a:lnTo>
                  <a:pt x="44" y="549"/>
                </a:lnTo>
                <a:lnTo>
                  <a:pt x="42" y="538"/>
                </a:lnTo>
                <a:lnTo>
                  <a:pt x="42" y="547"/>
                </a:lnTo>
                <a:lnTo>
                  <a:pt x="42" y="553"/>
                </a:lnTo>
                <a:lnTo>
                  <a:pt x="42" y="547"/>
                </a:lnTo>
                <a:lnTo>
                  <a:pt x="38" y="507"/>
                </a:lnTo>
                <a:lnTo>
                  <a:pt x="36" y="478"/>
                </a:lnTo>
                <a:lnTo>
                  <a:pt x="36" y="513"/>
                </a:lnTo>
                <a:lnTo>
                  <a:pt x="44" y="616"/>
                </a:lnTo>
                <a:lnTo>
                  <a:pt x="44" y="637"/>
                </a:lnTo>
                <a:lnTo>
                  <a:pt x="44" y="634"/>
                </a:lnTo>
                <a:lnTo>
                  <a:pt x="40" y="616"/>
                </a:lnTo>
                <a:lnTo>
                  <a:pt x="42" y="628"/>
                </a:lnTo>
                <a:lnTo>
                  <a:pt x="42" y="632"/>
                </a:lnTo>
                <a:lnTo>
                  <a:pt x="40" y="620"/>
                </a:lnTo>
                <a:lnTo>
                  <a:pt x="36" y="597"/>
                </a:lnTo>
                <a:lnTo>
                  <a:pt x="36" y="586"/>
                </a:lnTo>
                <a:lnTo>
                  <a:pt x="36" y="589"/>
                </a:lnTo>
                <a:lnTo>
                  <a:pt x="34" y="576"/>
                </a:lnTo>
                <a:lnTo>
                  <a:pt x="33" y="570"/>
                </a:lnTo>
                <a:lnTo>
                  <a:pt x="34" y="582"/>
                </a:lnTo>
                <a:lnTo>
                  <a:pt x="36" y="599"/>
                </a:lnTo>
                <a:lnTo>
                  <a:pt x="38" y="618"/>
                </a:lnTo>
                <a:lnTo>
                  <a:pt x="42" y="637"/>
                </a:lnTo>
                <a:lnTo>
                  <a:pt x="40" y="637"/>
                </a:lnTo>
                <a:lnTo>
                  <a:pt x="40" y="632"/>
                </a:lnTo>
                <a:lnTo>
                  <a:pt x="40" y="637"/>
                </a:lnTo>
                <a:lnTo>
                  <a:pt x="38" y="635"/>
                </a:lnTo>
                <a:lnTo>
                  <a:pt x="38" y="632"/>
                </a:lnTo>
                <a:lnTo>
                  <a:pt x="36" y="616"/>
                </a:lnTo>
                <a:lnTo>
                  <a:pt x="34" y="599"/>
                </a:lnTo>
                <a:lnTo>
                  <a:pt x="36" y="605"/>
                </a:lnTo>
                <a:lnTo>
                  <a:pt x="36" y="610"/>
                </a:lnTo>
                <a:lnTo>
                  <a:pt x="34" y="605"/>
                </a:lnTo>
                <a:lnTo>
                  <a:pt x="36" y="620"/>
                </a:lnTo>
                <a:lnTo>
                  <a:pt x="38" y="635"/>
                </a:lnTo>
                <a:lnTo>
                  <a:pt x="34" y="634"/>
                </a:lnTo>
                <a:lnTo>
                  <a:pt x="33" y="620"/>
                </a:lnTo>
                <a:lnTo>
                  <a:pt x="29" y="589"/>
                </a:lnTo>
                <a:lnTo>
                  <a:pt x="33" y="624"/>
                </a:lnTo>
                <a:lnTo>
                  <a:pt x="29" y="591"/>
                </a:lnTo>
                <a:lnTo>
                  <a:pt x="31" y="610"/>
                </a:lnTo>
                <a:lnTo>
                  <a:pt x="29" y="605"/>
                </a:lnTo>
                <a:lnTo>
                  <a:pt x="31" y="616"/>
                </a:lnTo>
                <a:lnTo>
                  <a:pt x="33" y="634"/>
                </a:lnTo>
                <a:lnTo>
                  <a:pt x="31" y="634"/>
                </a:lnTo>
                <a:lnTo>
                  <a:pt x="29" y="635"/>
                </a:lnTo>
                <a:lnTo>
                  <a:pt x="29" y="637"/>
                </a:lnTo>
                <a:lnTo>
                  <a:pt x="33" y="643"/>
                </a:lnTo>
                <a:lnTo>
                  <a:pt x="34" y="651"/>
                </a:lnTo>
                <a:lnTo>
                  <a:pt x="33" y="655"/>
                </a:lnTo>
                <a:lnTo>
                  <a:pt x="29" y="655"/>
                </a:lnTo>
                <a:lnTo>
                  <a:pt x="21" y="647"/>
                </a:lnTo>
                <a:lnTo>
                  <a:pt x="15" y="643"/>
                </a:lnTo>
                <a:lnTo>
                  <a:pt x="13" y="645"/>
                </a:lnTo>
                <a:lnTo>
                  <a:pt x="8" y="618"/>
                </a:lnTo>
                <a:lnTo>
                  <a:pt x="10" y="618"/>
                </a:lnTo>
                <a:lnTo>
                  <a:pt x="13" y="614"/>
                </a:lnTo>
                <a:lnTo>
                  <a:pt x="17" y="610"/>
                </a:lnTo>
                <a:lnTo>
                  <a:pt x="13" y="601"/>
                </a:lnTo>
                <a:lnTo>
                  <a:pt x="10" y="607"/>
                </a:lnTo>
                <a:lnTo>
                  <a:pt x="8" y="616"/>
                </a:lnTo>
                <a:lnTo>
                  <a:pt x="0" y="582"/>
                </a:lnTo>
                <a:lnTo>
                  <a:pt x="0" y="584"/>
                </a:lnTo>
                <a:lnTo>
                  <a:pt x="8" y="626"/>
                </a:lnTo>
                <a:lnTo>
                  <a:pt x="10" y="630"/>
                </a:lnTo>
                <a:lnTo>
                  <a:pt x="8" y="632"/>
                </a:lnTo>
                <a:lnTo>
                  <a:pt x="2" y="605"/>
                </a:lnTo>
                <a:lnTo>
                  <a:pt x="6" y="626"/>
                </a:lnTo>
                <a:lnTo>
                  <a:pt x="6" y="637"/>
                </a:lnTo>
                <a:lnTo>
                  <a:pt x="6" y="635"/>
                </a:lnTo>
                <a:lnTo>
                  <a:pt x="4" y="634"/>
                </a:lnTo>
                <a:lnTo>
                  <a:pt x="0" y="632"/>
                </a:lnTo>
                <a:lnTo>
                  <a:pt x="0" y="635"/>
                </a:lnTo>
                <a:lnTo>
                  <a:pt x="4" y="641"/>
                </a:lnTo>
                <a:lnTo>
                  <a:pt x="4" y="643"/>
                </a:lnTo>
                <a:lnTo>
                  <a:pt x="2" y="649"/>
                </a:lnTo>
                <a:lnTo>
                  <a:pt x="0" y="649"/>
                </a:lnTo>
                <a:lnTo>
                  <a:pt x="0" y="653"/>
                </a:lnTo>
                <a:lnTo>
                  <a:pt x="0" y="655"/>
                </a:lnTo>
                <a:lnTo>
                  <a:pt x="0" y="1148"/>
                </a:lnTo>
                <a:lnTo>
                  <a:pt x="1542" y="1148"/>
                </a:lnTo>
                <a:lnTo>
                  <a:pt x="1532" y="1135"/>
                </a:lnTo>
                <a:lnTo>
                  <a:pt x="1530" y="1131"/>
                </a:lnTo>
                <a:lnTo>
                  <a:pt x="1530" y="1123"/>
                </a:lnTo>
                <a:lnTo>
                  <a:pt x="1532" y="1117"/>
                </a:lnTo>
                <a:lnTo>
                  <a:pt x="1536" y="1117"/>
                </a:lnTo>
                <a:lnTo>
                  <a:pt x="1542" y="1121"/>
                </a:lnTo>
                <a:lnTo>
                  <a:pt x="1549" y="1129"/>
                </a:lnTo>
                <a:lnTo>
                  <a:pt x="1553" y="1135"/>
                </a:lnTo>
                <a:lnTo>
                  <a:pt x="1555" y="1138"/>
                </a:lnTo>
                <a:lnTo>
                  <a:pt x="1555" y="1148"/>
                </a:lnTo>
                <a:lnTo>
                  <a:pt x="1570" y="1148"/>
                </a:lnTo>
                <a:lnTo>
                  <a:pt x="1565" y="1138"/>
                </a:lnTo>
                <a:lnTo>
                  <a:pt x="1561" y="1123"/>
                </a:lnTo>
                <a:lnTo>
                  <a:pt x="1563" y="1119"/>
                </a:lnTo>
                <a:lnTo>
                  <a:pt x="1565" y="1115"/>
                </a:lnTo>
                <a:lnTo>
                  <a:pt x="1563" y="1114"/>
                </a:lnTo>
                <a:lnTo>
                  <a:pt x="1561" y="1115"/>
                </a:lnTo>
                <a:lnTo>
                  <a:pt x="1561" y="1112"/>
                </a:lnTo>
                <a:lnTo>
                  <a:pt x="1561" y="1104"/>
                </a:lnTo>
                <a:lnTo>
                  <a:pt x="1565" y="1104"/>
                </a:lnTo>
                <a:lnTo>
                  <a:pt x="1563" y="1098"/>
                </a:lnTo>
                <a:lnTo>
                  <a:pt x="1561" y="1094"/>
                </a:lnTo>
                <a:lnTo>
                  <a:pt x="1557" y="1083"/>
                </a:lnTo>
                <a:lnTo>
                  <a:pt x="1561" y="1079"/>
                </a:lnTo>
                <a:lnTo>
                  <a:pt x="1557" y="1079"/>
                </a:lnTo>
                <a:lnTo>
                  <a:pt x="1557" y="1077"/>
                </a:lnTo>
                <a:lnTo>
                  <a:pt x="1559" y="1077"/>
                </a:lnTo>
                <a:lnTo>
                  <a:pt x="1561" y="1075"/>
                </a:lnTo>
                <a:lnTo>
                  <a:pt x="1561" y="1073"/>
                </a:lnTo>
                <a:lnTo>
                  <a:pt x="1561" y="1075"/>
                </a:lnTo>
                <a:lnTo>
                  <a:pt x="1561" y="1073"/>
                </a:lnTo>
                <a:lnTo>
                  <a:pt x="1559" y="1073"/>
                </a:lnTo>
                <a:lnTo>
                  <a:pt x="1557" y="1073"/>
                </a:lnTo>
                <a:lnTo>
                  <a:pt x="1557" y="1071"/>
                </a:lnTo>
                <a:lnTo>
                  <a:pt x="1555" y="1075"/>
                </a:lnTo>
                <a:lnTo>
                  <a:pt x="1553" y="1077"/>
                </a:lnTo>
                <a:lnTo>
                  <a:pt x="1551" y="1079"/>
                </a:lnTo>
                <a:lnTo>
                  <a:pt x="1553" y="1069"/>
                </a:lnTo>
                <a:lnTo>
                  <a:pt x="1555" y="1066"/>
                </a:lnTo>
                <a:lnTo>
                  <a:pt x="1559" y="1062"/>
                </a:lnTo>
                <a:lnTo>
                  <a:pt x="1557" y="1056"/>
                </a:lnTo>
                <a:lnTo>
                  <a:pt x="1555" y="1048"/>
                </a:lnTo>
                <a:lnTo>
                  <a:pt x="1555" y="1033"/>
                </a:lnTo>
                <a:lnTo>
                  <a:pt x="1553" y="1037"/>
                </a:lnTo>
                <a:lnTo>
                  <a:pt x="1555" y="1031"/>
                </a:lnTo>
                <a:lnTo>
                  <a:pt x="1563" y="1025"/>
                </a:lnTo>
                <a:lnTo>
                  <a:pt x="1565" y="1021"/>
                </a:lnTo>
                <a:lnTo>
                  <a:pt x="1565" y="1019"/>
                </a:lnTo>
                <a:lnTo>
                  <a:pt x="1555" y="1018"/>
                </a:lnTo>
                <a:lnTo>
                  <a:pt x="1557" y="1016"/>
                </a:lnTo>
                <a:lnTo>
                  <a:pt x="1557" y="1014"/>
                </a:lnTo>
                <a:lnTo>
                  <a:pt x="1555" y="1012"/>
                </a:lnTo>
                <a:lnTo>
                  <a:pt x="1553" y="1008"/>
                </a:lnTo>
                <a:lnTo>
                  <a:pt x="1553" y="1004"/>
                </a:lnTo>
                <a:lnTo>
                  <a:pt x="1551" y="1006"/>
                </a:lnTo>
                <a:lnTo>
                  <a:pt x="1551" y="1010"/>
                </a:lnTo>
                <a:lnTo>
                  <a:pt x="1549" y="1016"/>
                </a:lnTo>
                <a:lnTo>
                  <a:pt x="1547" y="1002"/>
                </a:lnTo>
                <a:lnTo>
                  <a:pt x="1555" y="977"/>
                </a:lnTo>
                <a:lnTo>
                  <a:pt x="1559" y="962"/>
                </a:lnTo>
                <a:lnTo>
                  <a:pt x="1582" y="960"/>
                </a:lnTo>
                <a:lnTo>
                  <a:pt x="1624" y="956"/>
                </a:lnTo>
                <a:lnTo>
                  <a:pt x="1624" y="954"/>
                </a:lnTo>
                <a:lnTo>
                  <a:pt x="1622" y="954"/>
                </a:lnTo>
                <a:lnTo>
                  <a:pt x="1617" y="954"/>
                </a:lnTo>
                <a:lnTo>
                  <a:pt x="1609" y="956"/>
                </a:lnTo>
                <a:lnTo>
                  <a:pt x="1594" y="958"/>
                </a:lnTo>
                <a:lnTo>
                  <a:pt x="1592" y="958"/>
                </a:lnTo>
                <a:lnTo>
                  <a:pt x="1590" y="956"/>
                </a:lnTo>
                <a:lnTo>
                  <a:pt x="1588" y="956"/>
                </a:lnTo>
                <a:lnTo>
                  <a:pt x="1574" y="958"/>
                </a:lnTo>
                <a:lnTo>
                  <a:pt x="1563" y="960"/>
                </a:lnTo>
                <a:lnTo>
                  <a:pt x="1559" y="958"/>
                </a:lnTo>
                <a:lnTo>
                  <a:pt x="1561" y="935"/>
                </a:lnTo>
                <a:lnTo>
                  <a:pt x="1561" y="925"/>
                </a:lnTo>
                <a:lnTo>
                  <a:pt x="1563" y="916"/>
                </a:lnTo>
                <a:lnTo>
                  <a:pt x="1565" y="904"/>
                </a:lnTo>
                <a:lnTo>
                  <a:pt x="1561" y="898"/>
                </a:lnTo>
                <a:lnTo>
                  <a:pt x="1561" y="900"/>
                </a:lnTo>
                <a:lnTo>
                  <a:pt x="1559" y="906"/>
                </a:lnTo>
                <a:lnTo>
                  <a:pt x="1557" y="929"/>
                </a:lnTo>
                <a:lnTo>
                  <a:pt x="1557" y="950"/>
                </a:lnTo>
                <a:lnTo>
                  <a:pt x="1542" y="946"/>
                </a:lnTo>
                <a:lnTo>
                  <a:pt x="1536" y="946"/>
                </a:lnTo>
                <a:lnTo>
                  <a:pt x="1538" y="946"/>
                </a:lnTo>
                <a:lnTo>
                  <a:pt x="1536" y="946"/>
                </a:lnTo>
                <a:lnTo>
                  <a:pt x="1534" y="946"/>
                </a:lnTo>
                <a:lnTo>
                  <a:pt x="1536" y="941"/>
                </a:lnTo>
                <a:lnTo>
                  <a:pt x="1536" y="939"/>
                </a:lnTo>
                <a:lnTo>
                  <a:pt x="1536" y="937"/>
                </a:lnTo>
                <a:lnTo>
                  <a:pt x="1534" y="937"/>
                </a:lnTo>
                <a:lnTo>
                  <a:pt x="1532" y="939"/>
                </a:lnTo>
                <a:lnTo>
                  <a:pt x="1532" y="937"/>
                </a:lnTo>
                <a:lnTo>
                  <a:pt x="1536" y="935"/>
                </a:lnTo>
                <a:lnTo>
                  <a:pt x="1536" y="933"/>
                </a:lnTo>
                <a:lnTo>
                  <a:pt x="1536" y="931"/>
                </a:lnTo>
                <a:lnTo>
                  <a:pt x="1540" y="929"/>
                </a:lnTo>
                <a:lnTo>
                  <a:pt x="1536" y="927"/>
                </a:lnTo>
                <a:lnTo>
                  <a:pt x="1540" y="925"/>
                </a:lnTo>
                <a:lnTo>
                  <a:pt x="1536" y="923"/>
                </a:lnTo>
                <a:lnTo>
                  <a:pt x="1538" y="922"/>
                </a:lnTo>
                <a:lnTo>
                  <a:pt x="1538" y="920"/>
                </a:lnTo>
                <a:lnTo>
                  <a:pt x="1538" y="916"/>
                </a:lnTo>
                <a:lnTo>
                  <a:pt x="1538" y="918"/>
                </a:lnTo>
                <a:lnTo>
                  <a:pt x="1538" y="916"/>
                </a:lnTo>
                <a:lnTo>
                  <a:pt x="1540" y="914"/>
                </a:lnTo>
                <a:lnTo>
                  <a:pt x="1540" y="910"/>
                </a:lnTo>
                <a:lnTo>
                  <a:pt x="1538" y="908"/>
                </a:lnTo>
                <a:lnTo>
                  <a:pt x="1536" y="910"/>
                </a:lnTo>
                <a:lnTo>
                  <a:pt x="1538" y="910"/>
                </a:lnTo>
                <a:lnTo>
                  <a:pt x="1536" y="914"/>
                </a:lnTo>
                <a:lnTo>
                  <a:pt x="1534" y="914"/>
                </a:lnTo>
                <a:lnTo>
                  <a:pt x="1530" y="914"/>
                </a:lnTo>
                <a:lnTo>
                  <a:pt x="1532" y="912"/>
                </a:lnTo>
                <a:lnTo>
                  <a:pt x="1530" y="912"/>
                </a:lnTo>
                <a:lnTo>
                  <a:pt x="1530" y="906"/>
                </a:lnTo>
                <a:lnTo>
                  <a:pt x="1530" y="902"/>
                </a:lnTo>
                <a:lnTo>
                  <a:pt x="1532" y="898"/>
                </a:lnTo>
                <a:lnTo>
                  <a:pt x="1530" y="898"/>
                </a:lnTo>
                <a:lnTo>
                  <a:pt x="1534" y="895"/>
                </a:lnTo>
                <a:lnTo>
                  <a:pt x="1534" y="891"/>
                </a:lnTo>
                <a:lnTo>
                  <a:pt x="1528" y="897"/>
                </a:lnTo>
                <a:lnTo>
                  <a:pt x="1530" y="891"/>
                </a:lnTo>
                <a:lnTo>
                  <a:pt x="1532" y="883"/>
                </a:lnTo>
                <a:lnTo>
                  <a:pt x="1530" y="883"/>
                </a:lnTo>
                <a:lnTo>
                  <a:pt x="1530" y="881"/>
                </a:lnTo>
                <a:lnTo>
                  <a:pt x="1530" y="879"/>
                </a:lnTo>
                <a:lnTo>
                  <a:pt x="1532" y="874"/>
                </a:lnTo>
                <a:lnTo>
                  <a:pt x="1536" y="864"/>
                </a:lnTo>
                <a:lnTo>
                  <a:pt x="1540" y="862"/>
                </a:lnTo>
                <a:lnTo>
                  <a:pt x="1544" y="862"/>
                </a:lnTo>
                <a:lnTo>
                  <a:pt x="1546" y="860"/>
                </a:lnTo>
                <a:lnTo>
                  <a:pt x="1538" y="856"/>
                </a:lnTo>
                <a:lnTo>
                  <a:pt x="1536" y="852"/>
                </a:lnTo>
                <a:lnTo>
                  <a:pt x="1540" y="845"/>
                </a:lnTo>
                <a:lnTo>
                  <a:pt x="1540" y="843"/>
                </a:lnTo>
                <a:lnTo>
                  <a:pt x="1538" y="843"/>
                </a:lnTo>
                <a:lnTo>
                  <a:pt x="1532" y="847"/>
                </a:lnTo>
                <a:lnTo>
                  <a:pt x="1528" y="841"/>
                </a:lnTo>
                <a:lnTo>
                  <a:pt x="1530" y="839"/>
                </a:lnTo>
                <a:lnTo>
                  <a:pt x="1534" y="837"/>
                </a:lnTo>
                <a:lnTo>
                  <a:pt x="1532" y="835"/>
                </a:lnTo>
                <a:lnTo>
                  <a:pt x="1526" y="831"/>
                </a:lnTo>
                <a:lnTo>
                  <a:pt x="1522" y="829"/>
                </a:lnTo>
                <a:lnTo>
                  <a:pt x="1524" y="824"/>
                </a:lnTo>
                <a:lnTo>
                  <a:pt x="1526" y="822"/>
                </a:lnTo>
                <a:lnTo>
                  <a:pt x="1530" y="822"/>
                </a:lnTo>
                <a:lnTo>
                  <a:pt x="1532" y="824"/>
                </a:lnTo>
                <a:lnTo>
                  <a:pt x="1534" y="827"/>
                </a:lnTo>
                <a:lnTo>
                  <a:pt x="1536" y="826"/>
                </a:lnTo>
                <a:lnTo>
                  <a:pt x="1532" y="820"/>
                </a:lnTo>
                <a:lnTo>
                  <a:pt x="1532" y="818"/>
                </a:lnTo>
                <a:lnTo>
                  <a:pt x="1530" y="814"/>
                </a:lnTo>
                <a:lnTo>
                  <a:pt x="1530" y="812"/>
                </a:lnTo>
                <a:lnTo>
                  <a:pt x="1532" y="812"/>
                </a:lnTo>
                <a:lnTo>
                  <a:pt x="1534" y="810"/>
                </a:lnTo>
                <a:lnTo>
                  <a:pt x="1534" y="808"/>
                </a:lnTo>
                <a:lnTo>
                  <a:pt x="1532" y="806"/>
                </a:lnTo>
                <a:lnTo>
                  <a:pt x="1528" y="806"/>
                </a:lnTo>
                <a:lnTo>
                  <a:pt x="1530" y="801"/>
                </a:lnTo>
                <a:lnTo>
                  <a:pt x="1532" y="799"/>
                </a:lnTo>
                <a:lnTo>
                  <a:pt x="1536" y="799"/>
                </a:lnTo>
                <a:lnTo>
                  <a:pt x="1544" y="797"/>
                </a:lnTo>
                <a:lnTo>
                  <a:pt x="1547" y="795"/>
                </a:lnTo>
                <a:lnTo>
                  <a:pt x="1549" y="793"/>
                </a:lnTo>
                <a:lnTo>
                  <a:pt x="1546" y="781"/>
                </a:lnTo>
                <a:lnTo>
                  <a:pt x="1546" y="774"/>
                </a:lnTo>
                <a:lnTo>
                  <a:pt x="1547" y="774"/>
                </a:lnTo>
                <a:lnTo>
                  <a:pt x="1551" y="774"/>
                </a:lnTo>
                <a:lnTo>
                  <a:pt x="1557" y="770"/>
                </a:lnTo>
                <a:lnTo>
                  <a:pt x="1563" y="762"/>
                </a:lnTo>
                <a:lnTo>
                  <a:pt x="1565" y="758"/>
                </a:lnTo>
                <a:lnTo>
                  <a:pt x="1563" y="760"/>
                </a:lnTo>
                <a:lnTo>
                  <a:pt x="1559" y="758"/>
                </a:lnTo>
                <a:lnTo>
                  <a:pt x="1551" y="753"/>
                </a:lnTo>
                <a:lnTo>
                  <a:pt x="1557" y="737"/>
                </a:lnTo>
                <a:lnTo>
                  <a:pt x="1561" y="728"/>
                </a:lnTo>
                <a:lnTo>
                  <a:pt x="1563" y="722"/>
                </a:lnTo>
                <a:lnTo>
                  <a:pt x="1565" y="722"/>
                </a:lnTo>
                <a:lnTo>
                  <a:pt x="1572" y="720"/>
                </a:lnTo>
                <a:lnTo>
                  <a:pt x="1574" y="720"/>
                </a:lnTo>
                <a:lnTo>
                  <a:pt x="1574" y="716"/>
                </a:lnTo>
                <a:lnTo>
                  <a:pt x="1572" y="708"/>
                </a:lnTo>
                <a:lnTo>
                  <a:pt x="1567" y="699"/>
                </a:lnTo>
                <a:lnTo>
                  <a:pt x="1567" y="714"/>
                </a:lnTo>
                <a:lnTo>
                  <a:pt x="1565" y="718"/>
                </a:lnTo>
                <a:lnTo>
                  <a:pt x="1563" y="705"/>
                </a:lnTo>
                <a:lnTo>
                  <a:pt x="1563" y="697"/>
                </a:lnTo>
                <a:lnTo>
                  <a:pt x="1563" y="691"/>
                </a:lnTo>
                <a:lnTo>
                  <a:pt x="1567" y="682"/>
                </a:lnTo>
                <a:lnTo>
                  <a:pt x="1572" y="685"/>
                </a:lnTo>
                <a:lnTo>
                  <a:pt x="1576" y="687"/>
                </a:lnTo>
                <a:lnTo>
                  <a:pt x="1580" y="687"/>
                </a:lnTo>
                <a:lnTo>
                  <a:pt x="1586" y="683"/>
                </a:lnTo>
                <a:lnTo>
                  <a:pt x="1588" y="678"/>
                </a:lnTo>
                <a:lnTo>
                  <a:pt x="1586" y="672"/>
                </a:lnTo>
                <a:lnTo>
                  <a:pt x="1576" y="660"/>
                </a:lnTo>
                <a:lnTo>
                  <a:pt x="1574" y="657"/>
                </a:lnTo>
                <a:lnTo>
                  <a:pt x="1580" y="658"/>
                </a:lnTo>
                <a:lnTo>
                  <a:pt x="1586" y="664"/>
                </a:lnTo>
                <a:lnTo>
                  <a:pt x="1590" y="670"/>
                </a:lnTo>
                <a:lnTo>
                  <a:pt x="1592" y="672"/>
                </a:lnTo>
                <a:lnTo>
                  <a:pt x="1594" y="670"/>
                </a:lnTo>
                <a:lnTo>
                  <a:pt x="1597" y="666"/>
                </a:lnTo>
                <a:lnTo>
                  <a:pt x="1603" y="662"/>
                </a:lnTo>
                <a:lnTo>
                  <a:pt x="1605" y="658"/>
                </a:lnTo>
                <a:lnTo>
                  <a:pt x="1605" y="657"/>
                </a:lnTo>
                <a:lnTo>
                  <a:pt x="1601" y="653"/>
                </a:lnTo>
                <a:lnTo>
                  <a:pt x="1597" y="649"/>
                </a:lnTo>
                <a:lnTo>
                  <a:pt x="1595" y="649"/>
                </a:lnTo>
                <a:lnTo>
                  <a:pt x="1594" y="651"/>
                </a:lnTo>
                <a:lnTo>
                  <a:pt x="1592" y="651"/>
                </a:lnTo>
                <a:lnTo>
                  <a:pt x="1588" y="649"/>
                </a:lnTo>
                <a:lnTo>
                  <a:pt x="1580" y="637"/>
                </a:lnTo>
                <a:lnTo>
                  <a:pt x="1580" y="634"/>
                </a:lnTo>
                <a:lnTo>
                  <a:pt x="1582" y="628"/>
                </a:lnTo>
                <a:lnTo>
                  <a:pt x="1588" y="626"/>
                </a:lnTo>
                <a:lnTo>
                  <a:pt x="1590" y="626"/>
                </a:lnTo>
                <a:lnTo>
                  <a:pt x="1594" y="626"/>
                </a:lnTo>
                <a:lnTo>
                  <a:pt x="1599" y="622"/>
                </a:lnTo>
                <a:lnTo>
                  <a:pt x="1613" y="609"/>
                </a:lnTo>
                <a:lnTo>
                  <a:pt x="1617" y="603"/>
                </a:lnTo>
                <a:lnTo>
                  <a:pt x="1615" y="597"/>
                </a:lnTo>
                <a:lnTo>
                  <a:pt x="1611" y="591"/>
                </a:lnTo>
                <a:lnTo>
                  <a:pt x="1607" y="587"/>
                </a:lnTo>
                <a:lnTo>
                  <a:pt x="1605" y="587"/>
                </a:lnTo>
                <a:lnTo>
                  <a:pt x="1607" y="576"/>
                </a:lnTo>
                <a:lnTo>
                  <a:pt x="1605" y="561"/>
                </a:lnTo>
                <a:lnTo>
                  <a:pt x="1607" y="553"/>
                </a:lnTo>
                <a:lnTo>
                  <a:pt x="1611" y="545"/>
                </a:lnTo>
                <a:lnTo>
                  <a:pt x="1613" y="538"/>
                </a:lnTo>
                <a:lnTo>
                  <a:pt x="1613" y="534"/>
                </a:lnTo>
                <a:lnTo>
                  <a:pt x="1613" y="528"/>
                </a:lnTo>
                <a:lnTo>
                  <a:pt x="1611" y="522"/>
                </a:lnTo>
                <a:lnTo>
                  <a:pt x="1609" y="520"/>
                </a:lnTo>
                <a:lnTo>
                  <a:pt x="1605" y="520"/>
                </a:lnTo>
                <a:lnTo>
                  <a:pt x="1601" y="522"/>
                </a:lnTo>
                <a:lnTo>
                  <a:pt x="1597" y="522"/>
                </a:lnTo>
                <a:lnTo>
                  <a:pt x="1595" y="518"/>
                </a:lnTo>
                <a:lnTo>
                  <a:pt x="1595" y="513"/>
                </a:lnTo>
                <a:lnTo>
                  <a:pt x="1595" y="509"/>
                </a:lnTo>
                <a:lnTo>
                  <a:pt x="1597" y="503"/>
                </a:lnTo>
                <a:lnTo>
                  <a:pt x="1594" y="493"/>
                </a:lnTo>
                <a:lnTo>
                  <a:pt x="1590" y="490"/>
                </a:lnTo>
                <a:lnTo>
                  <a:pt x="1584" y="490"/>
                </a:lnTo>
                <a:lnTo>
                  <a:pt x="1584" y="491"/>
                </a:lnTo>
                <a:lnTo>
                  <a:pt x="1582" y="495"/>
                </a:lnTo>
                <a:lnTo>
                  <a:pt x="1580" y="507"/>
                </a:lnTo>
                <a:lnTo>
                  <a:pt x="1576" y="518"/>
                </a:lnTo>
                <a:lnTo>
                  <a:pt x="1576" y="522"/>
                </a:lnTo>
                <a:lnTo>
                  <a:pt x="1578" y="526"/>
                </a:lnTo>
                <a:lnTo>
                  <a:pt x="1586" y="528"/>
                </a:lnTo>
                <a:lnTo>
                  <a:pt x="1592" y="532"/>
                </a:lnTo>
                <a:lnTo>
                  <a:pt x="1592" y="536"/>
                </a:lnTo>
                <a:lnTo>
                  <a:pt x="1592" y="541"/>
                </a:lnTo>
                <a:lnTo>
                  <a:pt x="1588" y="539"/>
                </a:lnTo>
                <a:lnTo>
                  <a:pt x="1588" y="541"/>
                </a:lnTo>
                <a:lnTo>
                  <a:pt x="1590" y="543"/>
                </a:lnTo>
                <a:lnTo>
                  <a:pt x="1588" y="545"/>
                </a:lnTo>
                <a:lnTo>
                  <a:pt x="1586" y="545"/>
                </a:lnTo>
                <a:lnTo>
                  <a:pt x="1588" y="547"/>
                </a:lnTo>
                <a:lnTo>
                  <a:pt x="1588" y="549"/>
                </a:lnTo>
                <a:lnTo>
                  <a:pt x="1584" y="547"/>
                </a:lnTo>
                <a:lnTo>
                  <a:pt x="1586" y="551"/>
                </a:lnTo>
                <a:lnTo>
                  <a:pt x="1586" y="553"/>
                </a:lnTo>
                <a:lnTo>
                  <a:pt x="1582" y="551"/>
                </a:lnTo>
                <a:lnTo>
                  <a:pt x="1582" y="549"/>
                </a:lnTo>
                <a:lnTo>
                  <a:pt x="1582" y="545"/>
                </a:lnTo>
                <a:lnTo>
                  <a:pt x="1582" y="543"/>
                </a:lnTo>
                <a:lnTo>
                  <a:pt x="1580" y="543"/>
                </a:lnTo>
                <a:lnTo>
                  <a:pt x="1580" y="545"/>
                </a:lnTo>
                <a:lnTo>
                  <a:pt x="1578" y="547"/>
                </a:lnTo>
                <a:lnTo>
                  <a:pt x="1576" y="549"/>
                </a:lnTo>
                <a:lnTo>
                  <a:pt x="1578" y="551"/>
                </a:lnTo>
                <a:lnTo>
                  <a:pt x="1580" y="553"/>
                </a:lnTo>
                <a:lnTo>
                  <a:pt x="1582" y="555"/>
                </a:lnTo>
                <a:lnTo>
                  <a:pt x="1582" y="557"/>
                </a:lnTo>
                <a:lnTo>
                  <a:pt x="1580" y="557"/>
                </a:lnTo>
                <a:lnTo>
                  <a:pt x="1578" y="555"/>
                </a:lnTo>
                <a:lnTo>
                  <a:pt x="1576" y="551"/>
                </a:lnTo>
                <a:lnTo>
                  <a:pt x="1572" y="547"/>
                </a:lnTo>
                <a:lnTo>
                  <a:pt x="1572" y="549"/>
                </a:lnTo>
                <a:lnTo>
                  <a:pt x="1576" y="553"/>
                </a:lnTo>
                <a:lnTo>
                  <a:pt x="1576" y="557"/>
                </a:lnTo>
                <a:lnTo>
                  <a:pt x="1569" y="559"/>
                </a:lnTo>
                <a:lnTo>
                  <a:pt x="1565" y="561"/>
                </a:lnTo>
                <a:lnTo>
                  <a:pt x="1563" y="549"/>
                </a:lnTo>
                <a:lnTo>
                  <a:pt x="1565" y="541"/>
                </a:lnTo>
                <a:lnTo>
                  <a:pt x="1565" y="526"/>
                </a:lnTo>
                <a:lnTo>
                  <a:pt x="1565" y="522"/>
                </a:lnTo>
                <a:lnTo>
                  <a:pt x="1563" y="522"/>
                </a:lnTo>
                <a:lnTo>
                  <a:pt x="1561" y="530"/>
                </a:lnTo>
                <a:lnTo>
                  <a:pt x="1561" y="536"/>
                </a:lnTo>
                <a:lnTo>
                  <a:pt x="1561" y="547"/>
                </a:lnTo>
                <a:lnTo>
                  <a:pt x="1561" y="555"/>
                </a:lnTo>
                <a:lnTo>
                  <a:pt x="1561" y="557"/>
                </a:lnTo>
                <a:lnTo>
                  <a:pt x="1559" y="557"/>
                </a:lnTo>
                <a:lnTo>
                  <a:pt x="1557" y="549"/>
                </a:lnTo>
                <a:lnTo>
                  <a:pt x="1557" y="545"/>
                </a:lnTo>
                <a:lnTo>
                  <a:pt x="1557" y="547"/>
                </a:lnTo>
                <a:lnTo>
                  <a:pt x="1555" y="553"/>
                </a:lnTo>
                <a:lnTo>
                  <a:pt x="1559" y="559"/>
                </a:lnTo>
                <a:lnTo>
                  <a:pt x="1561" y="572"/>
                </a:lnTo>
                <a:lnTo>
                  <a:pt x="1555" y="553"/>
                </a:lnTo>
                <a:lnTo>
                  <a:pt x="1551" y="534"/>
                </a:lnTo>
                <a:lnTo>
                  <a:pt x="1549" y="520"/>
                </a:lnTo>
                <a:lnTo>
                  <a:pt x="1547" y="511"/>
                </a:lnTo>
                <a:lnTo>
                  <a:pt x="1547" y="499"/>
                </a:lnTo>
                <a:lnTo>
                  <a:pt x="1546" y="488"/>
                </a:lnTo>
                <a:lnTo>
                  <a:pt x="1546" y="503"/>
                </a:lnTo>
                <a:lnTo>
                  <a:pt x="1546" y="499"/>
                </a:lnTo>
                <a:lnTo>
                  <a:pt x="1546" y="484"/>
                </a:lnTo>
                <a:lnTo>
                  <a:pt x="1546" y="486"/>
                </a:lnTo>
                <a:lnTo>
                  <a:pt x="1544" y="484"/>
                </a:lnTo>
                <a:lnTo>
                  <a:pt x="1544" y="478"/>
                </a:lnTo>
                <a:lnTo>
                  <a:pt x="1544" y="482"/>
                </a:lnTo>
                <a:lnTo>
                  <a:pt x="1542" y="461"/>
                </a:lnTo>
                <a:lnTo>
                  <a:pt x="1542" y="459"/>
                </a:lnTo>
                <a:lnTo>
                  <a:pt x="1540" y="461"/>
                </a:lnTo>
                <a:lnTo>
                  <a:pt x="1540" y="463"/>
                </a:lnTo>
                <a:lnTo>
                  <a:pt x="1540" y="468"/>
                </a:lnTo>
                <a:lnTo>
                  <a:pt x="1540" y="461"/>
                </a:lnTo>
                <a:lnTo>
                  <a:pt x="1540" y="453"/>
                </a:lnTo>
                <a:lnTo>
                  <a:pt x="1538" y="442"/>
                </a:lnTo>
                <a:lnTo>
                  <a:pt x="1538" y="438"/>
                </a:lnTo>
                <a:lnTo>
                  <a:pt x="1536" y="434"/>
                </a:lnTo>
                <a:lnTo>
                  <a:pt x="1536" y="438"/>
                </a:lnTo>
                <a:lnTo>
                  <a:pt x="1534" y="453"/>
                </a:lnTo>
                <a:lnTo>
                  <a:pt x="1534" y="466"/>
                </a:lnTo>
                <a:lnTo>
                  <a:pt x="1534" y="482"/>
                </a:lnTo>
                <a:lnTo>
                  <a:pt x="1534" y="486"/>
                </a:lnTo>
                <a:lnTo>
                  <a:pt x="1536" y="472"/>
                </a:lnTo>
                <a:lnTo>
                  <a:pt x="1538" y="465"/>
                </a:lnTo>
                <a:lnTo>
                  <a:pt x="1538" y="472"/>
                </a:lnTo>
                <a:lnTo>
                  <a:pt x="1538" y="480"/>
                </a:lnTo>
                <a:lnTo>
                  <a:pt x="1540" y="476"/>
                </a:lnTo>
                <a:lnTo>
                  <a:pt x="1540" y="478"/>
                </a:lnTo>
                <a:lnTo>
                  <a:pt x="1540" y="486"/>
                </a:lnTo>
                <a:lnTo>
                  <a:pt x="1538" y="490"/>
                </a:lnTo>
                <a:lnTo>
                  <a:pt x="1538" y="480"/>
                </a:lnTo>
                <a:lnTo>
                  <a:pt x="1538" y="476"/>
                </a:lnTo>
                <a:lnTo>
                  <a:pt x="1538" y="480"/>
                </a:lnTo>
                <a:lnTo>
                  <a:pt x="1536" y="497"/>
                </a:lnTo>
                <a:lnTo>
                  <a:pt x="1536" y="507"/>
                </a:lnTo>
                <a:lnTo>
                  <a:pt x="1540" y="511"/>
                </a:lnTo>
                <a:lnTo>
                  <a:pt x="1542" y="513"/>
                </a:lnTo>
                <a:lnTo>
                  <a:pt x="1546" y="513"/>
                </a:lnTo>
                <a:lnTo>
                  <a:pt x="1546" y="522"/>
                </a:lnTo>
                <a:lnTo>
                  <a:pt x="1544" y="530"/>
                </a:lnTo>
                <a:lnTo>
                  <a:pt x="1538" y="514"/>
                </a:lnTo>
                <a:lnTo>
                  <a:pt x="1542" y="557"/>
                </a:lnTo>
                <a:lnTo>
                  <a:pt x="1546" y="618"/>
                </a:lnTo>
                <a:lnTo>
                  <a:pt x="1546" y="639"/>
                </a:lnTo>
                <a:lnTo>
                  <a:pt x="1540" y="566"/>
                </a:lnTo>
                <a:lnTo>
                  <a:pt x="1536" y="511"/>
                </a:lnTo>
                <a:lnTo>
                  <a:pt x="1534" y="507"/>
                </a:lnTo>
                <a:lnTo>
                  <a:pt x="1530" y="497"/>
                </a:lnTo>
                <a:lnTo>
                  <a:pt x="1528" y="482"/>
                </a:lnTo>
                <a:lnTo>
                  <a:pt x="1528" y="468"/>
                </a:lnTo>
                <a:lnTo>
                  <a:pt x="1530" y="463"/>
                </a:lnTo>
                <a:lnTo>
                  <a:pt x="1528" y="447"/>
                </a:lnTo>
                <a:lnTo>
                  <a:pt x="1526" y="451"/>
                </a:lnTo>
                <a:lnTo>
                  <a:pt x="1526" y="447"/>
                </a:lnTo>
                <a:lnTo>
                  <a:pt x="1526" y="438"/>
                </a:lnTo>
                <a:lnTo>
                  <a:pt x="1524" y="430"/>
                </a:lnTo>
                <a:lnTo>
                  <a:pt x="1522" y="438"/>
                </a:lnTo>
                <a:lnTo>
                  <a:pt x="1522" y="451"/>
                </a:lnTo>
                <a:lnTo>
                  <a:pt x="1522" y="442"/>
                </a:lnTo>
                <a:lnTo>
                  <a:pt x="1522" y="443"/>
                </a:lnTo>
                <a:lnTo>
                  <a:pt x="1521" y="443"/>
                </a:lnTo>
                <a:lnTo>
                  <a:pt x="1522" y="440"/>
                </a:lnTo>
                <a:lnTo>
                  <a:pt x="1522" y="436"/>
                </a:lnTo>
                <a:lnTo>
                  <a:pt x="1521" y="420"/>
                </a:lnTo>
                <a:lnTo>
                  <a:pt x="1519" y="413"/>
                </a:lnTo>
                <a:lnTo>
                  <a:pt x="1519" y="417"/>
                </a:lnTo>
                <a:lnTo>
                  <a:pt x="1519" y="407"/>
                </a:lnTo>
                <a:lnTo>
                  <a:pt x="1517" y="392"/>
                </a:lnTo>
                <a:lnTo>
                  <a:pt x="1517" y="394"/>
                </a:lnTo>
                <a:lnTo>
                  <a:pt x="1519" y="409"/>
                </a:lnTo>
                <a:lnTo>
                  <a:pt x="1519" y="442"/>
                </a:lnTo>
                <a:lnTo>
                  <a:pt x="1519" y="449"/>
                </a:lnTo>
                <a:lnTo>
                  <a:pt x="1521" y="445"/>
                </a:lnTo>
                <a:lnTo>
                  <a:pt x="1521" y="453"/>
                </a:lnTo>
                <a:lnTo>
                  <a:pt x="1521" y="436"/>
                </a:lnTo>
                <a:lnTo>
                  <a:pt x="1522" y="468"/>
                </a:lnTo>
                <a:lnTo>
                  <a:pt x="1524" y="503"/>
                </a:lnTo>
                <a:lnTo>
                  <a:pt x="1522" y="472"/>
                </a:lnTo>
                <a:lnTo>
                  <a:pt x="1522" y="466"/>
                </a:lnTo>
                <a:lnTo>
                  <a:pt x="1522" y="470"/>
                </a:lnTo>
                <a:lnTo>
                  <a:pt x="1522" y="490"/>
                </a:lnTo>
                <a:lnTo>
                  <a:pt x="1524" y="528"/>
                </a:lnTo>
                <a:lnTo>
                  <a:pt x="1526" y="534"/>
                </a:lnTo>
                <a:lnTo>
                  <a:pt x="1526" y="528"/>
                </a:lnTo>
                <a:lnTo>
                  <a:pt x="1524" y="516"/>
                </a:lnTo>
                <a:lnTo>
                  <a:pt x="1524" y="507"/>
                </a:lnTo>
                <a:lnTo>
                  <a:pt x="1526" y="514"/>
                </a:lnTo>
                <a:lnTo>
                  <a:pt x="1526" y="524"/>
                </a:lnTo>
                <a:lnTo>
                  <a:pt x="1526" y="538"/>
                </a:lnTo>
                <a:lnTo>
                  <a:pt x="1526" y="526"/>
                </a:lnTo>
                <a:lnTo>
                  <a:pt x="1526" y="547"/>
                </a:lnTo>
                <a:lnTo>
                  <a:pt x="1530" y="566"/>
                </a:lnTo>
                <a:lnTo>
                  <a:pt x="1530" y="568"/>
                </a:lnTo>
                <a:lnTo>
                  <a:pt x="1532" y="591"/>
                </a:lnTo>
                <a:lnTo>
                  <a:pt x="1526" y="557"/>
                </a:lnTo>
                <a:lnTo>
                  <a:pt x="1524" y="524"/>
                </a:lnTo>
                <a:lnTo>
                  <a:pt x="1522" y="505"/>
                </a:lnTo>
                <a:lnTo>
                  <a:pt x="1522" y="503"/>
                </a:lnTo>
                <a:lnTo>
                  <a:pt x="1522" y="495"/>
                </a:lnTo>
                <a:lnTo>
                  <a:pt x="1521" y="465"/>
                </a:lnTo>
                <a:lnTo>
                  <a:pt x="1521" y="488"/>
                </a:lnTo>
                <a:lnTo>
                  <a:pt x="1521" y="480"/>
                </a:lnTo>
                <a:lnTo>
                  <a:pt x="1519" y="451"/>
                </a:lnTo>
                <a:lnTo>
                  <a:pt x="1519" y="474"/>
                </a:lnTo>
                <a:lnTo>
                  <a:pt x="1519" y="470"/>
                </a:lnTo>
                <a:lnTo>
                  <a:pt x="1517" y="443"/>
                </a:lnTo>
                <a:lnTo>
                  <a:pt x="1517" y="447"/>
                </a:lnTo>
                <a:lnTo>
                  <a:pt x="1517" y="445"/>
                </a:lnTo>
                <a:lnTo>
                  <a:pt x="1515" y="436"/>
                </a:lnTo>
                <a:lnTo>
                  <a:pt x="1517" y="440"/>
                </a:lnTo>
                <a:lnTo>
                  <a:pt x="1513" y="407"/>
                </a:lnTo>
                <a:lnTo>
                  <a:pt x="1513" y="405"/>
                </a:lnTo>
                <a:lnTo>
                  <a:pt x="1513" y="407"/>
                </a:lnTo>
                <a:lnTo>
                  <a:pt x="1511" y="394"/>
                </a:lnTo>
                <a:lnTo>
                  <a:pt x="1511" y="382"/>
                </a:lnTo>
                <a:lnTo>
                  <a:pt x="1511" y="374"/>
                </a:lnTo>
                <a:lnTo>
                  <a:pt x="1507" y="369"/>
                </a:lnTo>
                <a:lnTo>
                  <a:pt x="1505" y="363"/>
                </a:lnTo>
                <a:lnTo>
                  <a:pt x="1507" y="376"/>
                </a:lnTo>
                <a:lnTo>
                  <a:pt x="1505" y="359"/>
                </a:lnTo>
                <a:lnTo>
                  <a:pt x="1503" y="357"/>
                </a:lnTo>
                <a:lnTo>
                  <a:pt x="1503" y="361"/>
                </a:lnTo>
                <a:lnTo>
                  <a:pt x="1503" y="353"/>
                </a:lnTo>
                <a:lnTo>
                  <a:pt x="1507" y="480"/>
                </a:lnTo>
                <a:lnTo>
                  <a:pt x="1501" y="338"/>
                </a:lnTo>
                <a:lnTo>
                  <a:pt x="1501" y="332"/>
                </a:lnTo>
                <a:lnTo>
                  <a:pt x="1501" y="305"/>
                </a:lnTo>
                <a:lnTo>
                  <a:pt x="1501" y="324"/>
                </a:lnTo>
                <a:lnTo>
                  <a:pt x="1503" y="280"/>
                </a:lnTo>
                <a:lnTo>
                  <a:pt x="1505" y="361"/>
                </a:lnTo>
                <a:lnTo>
                  <a:pt x="1507" y="369"/>
                </a:lnTo>
                <a:lnTo>
                  <a:pt x="1507" y="349"/>
                </a:lnTo>
                <a:lnTo>
                  <a:pt x="1505" y="330"/>
                </a:lnTo>
                <a:lnTo>
                  <a:pt x="1507" y="340"/>
                </a:lnTo>
                <a:lnTo>
                  <a:pt x="1511" y="369"/>
                </a:lnTo>
                <a:lnTo>
                  <a:pt x="1511" y="372"/>
                </a:lnTo>
                <a:lnTo>
                  <a:pt x="1505" y="305"/>
                </a:lnTo>
                <a:lnTo>
                  <a:pt x="1503" y="274"/>
                </a:lnTo>
                <a:lnTo>
                  <a:pt x="1505" y="299"/>
                </a:lnTo>
                <a:lnTo>
                  <a:pt x="1503" y="244"/>
                </a:lnTo>
                <a:lnTo>
                  <a:pt x="1503" y="240"/>
                </a:lnTo>
                <a:lnTo>
                  <a:pt x="1503" y="246"/>
                </a:lnTo>
                <a:lnTo>
                  <a:pt x="1503" y="261"/>
                </a:lnTo>
                <a:lnTo>
                  <a:pt x="1505" y="286"/>
                </a:lnTo>
                <a:lnTo>
                  <a:pt x="1505" y="290"/>
                </a:lnTo>
                <a:lnTo>
                  <a:pt x="1505" y="282"/>
                </a:lnTo>
                <a:lnTo>
                  <a:pt x="1507" y="305"/>
                </a:lnTo>
                <a:lnTo>
                  <a:pt x="1507" y="321"/>
                </a:lnTo>
                <a:lnTo>
                  <a:pt x="1507" y="326"/>
                </a:lnTo>
                <a:lnTo>
                  <a:pt x="1511" y="324"/>
                </a:lnTo>
                <a:lnTo>
                  <a:pt x="1511" y="326"/>
                </a:lnTo>
                <a:lnTo>
                  <a:pt x="1511" y="346"/>
                </a:lnTo>
                <a:lnTo>
                  <a:pt x="1513" y="365"/>
                </a:lnTo>
                <a:lnTo>
                  <a:pt x="1513" y="369"/>
                </a:lnTo>
                <a:lnTo>
                  <a:pt x="1513" y="365"/>
                </a:lnTo>
                <a:lnTo>
                  <a:pt x="1513" y="357"/>
                </a:lnTo>
                <a:lnTo>
                  <a:pt x="1511" y="326"/>
                </a:lnTo>
                <a:lnTo>
                  <a:pt x="1511" y="322"/>
                </a:lnTo>
                <a:lnTo>
                  <a:pt x="1513" y="347"/>
                </a:lnTo>
                <a:lnTo>
                  <a:pt x="1513" y="351"/>
                </a:lnTo>
                <a:lnTo>
                  <a:pt x="1513" y="349"/>
                </a:lnTo>
                <a:lnTo>
                  <a:pt x="1513" y="346"/>
                </a:lnTo>
                <a:lnTo>
                  <a:pt x="1513" y="363"/>
                </a:lnTo>
                <a:lnTo>
                  <a:pt x="1515" y="361"/>
                </a:lnTo>
                <a:lnTo>
                  <a:pt x="1515" y="346"/>
                </a:lnTo>
                <a:lnTo>
                  <a:pt x="1515" y="330"/>
                </a:lnTo>
                <a:lnTo>
                  <a:pt x="1515" y="332"/>
                </a:lnTo>
                <a:lnTo>
                  <a:pt x="1517" y="338"/>
                </a:lnTo>
                <a:lnTo>
                  <a:pt x="1517" y="361"/>
                </a:lnTo>
                <a:lnTo>
                  <a:pt x="1519" y="365"/>
                </a:lnTo>
                <a:lnTo>
                  <a:pt x="1519" y="363"/>
                </a:lnTo>
                <a:lnTo>
                  <a:pt x="1519" y="346"/>
                </a:lnTo>
                <a:lnTo>
                  <a:pt x="1519" y="311"/>
                </a:lnTo>
                <a:lnTo>
                  <a:pt x="1521" y="286"/>
                </a:lnTo>
                <a:lnTo>
                  <a:pt x="1521" y="282"/>
                </a:lnTo>
                <a:lnTo>
                  <a:pt x="1521" y="286"/>
                </a:lnTo>
                <a:lnTo>
                  <a:pt x="1522" y="305"/>
                </a:lnTo>
                <a:lnTo>
                  <a:pt x="1522" y="309"/>
                </a:lnTo>
                <a:lnTo>
                  <a:pt x="1524" y="303"/>
                </a:lnTo>
                <a:lnTo>
                  <a:pt x="1526" y="276"/>
                </a:lnTo>
                <a:lnTo>
                  <a:pt x="1521" y="263"/>
                </a:lnTo>
                <a:lnTo>
                  <a:pt x="1521" y="257"/>
                </a:lnTo>
                <a:lnTo>
                  <a:pt x="1522" y="255"/>
                </a:lnTo>
                <a:lnTo>
                  <a:pt x="1526" y="255"/>
                </a:lnTo>
                <a:lnTo>
                  <a:pt x="1530" y="255"/>
                </a:lnTo>
                <a:lnTo>
                  <a:pt x="1532" y="257"/>
                </a:lnTo>
                <a:lnTo>
                  <a:pt x="1538" y="263"/>
                </a:lnTo>
                <a:lnTo>
                  <a:pt x="1534" y="273"/>
                </a:lnTo>
                <a:lnTo>
                  <a:pt x="1530" y="280"/>
                </a:lnTo>
                <a:lnTo>
                  <a:pt x="1528" y="278"/>
                </a:lnTo>
                <a:lnTo>
                  <a:pt x="1526" y="294"/>
                </a:lnTo>
                <a:lnTo>
                  <a:pt x="1526" y="299"/>
                </a:lnTo>
                <a:lnTo>
                  <a:pt x="1528" y="298"/>
                </a:lnTo>
                <a:lnTo>
                  <a:pt x="1530" y="290"/>
                </a:lnTo>
                <a:lnTo>
                  <a:pt x="1530" y="298"/>
                </a:lnTo>
                <a:lnTo>
                  <a:pt x="1528" y="309"/>
                </a:lnTo>
                <a:lnTo>
                  <a:pt x="1524" y="322"/>
                </a:lnTo>
                <a:lnTo>
                  <a:pt x="1522" y="326"/>
                </a:lnTo>
                <a:lnTo>
                  <a:pt x="1524" y="326"/>
                </a:lnTo>
                <a:lnTo>
                  <a:pt x="1526" y="324"/>
                </a:lnTo>
                <a:lnTo>
                  <a:pt x="1528" y="324"/>
                </a:lnTo>
                <a:lnTo>
                  <a:pt x="1526" y="338"/>
                </a:lnTo>
                <a:lnTo>
                  <a:pt x="1524" y="347"/>
                </a:lnTo>
                <a:lnTo>
                  <a:pt x="1524" y="357"/>
                </a:lnTo>
                <a:lnTo>
                  <a:pt x="1526" y="359"/>
                </a:lnTo>
                <a:lnTo>
                  <a:pt x="1526" y="357"/>
                </a:lnTo>
                <a:lnTo>
                  <a:pt x="1528" y="349"/>
                </a:lnTo>
                <a:lnTo>
                  <a:pt x="1530" y="324"/>
                </a:lnTo>
                <a:lnTo>
                  <a:pt x="1532" y="321"/>
                </a:lnTo>
                <a:lnTo>
                  <a:pt x="1536" y="340"/>
                </a:lnTo>
                <a:lnTo>
                  <a:pt x="1536" y="342"/>
                </a:lnTo>
                <a:lnTo>
                  <a:pt x="1534" y="340"/>
                </a:lnTo>
                <a:lnTo>
                  <a:pt x="1534" y="338"/>
                </a:lnTo>
                <a:lnTo>
                  <a:pt x="1532" y="338"/>
                </a:lnTo>
                <a:lnTo>
                  <a:pt x="1530" y="361"/>
                </a:lnTo>
                <a:lnTo>
                  <a:pt x="1530" y="363"/>
                </a:lnTo>
                <a:lnTo>
                  <a:pt x="1536" y="359"/>
                </a:lnTo>
                <a:lnTo>
                  <a:pt x="1536" y="357"/>
                </a:lnTo>
                <a:lnTo>
                  <a:pt x="1544" y="353"/>
                </a:lnTo>
                <a:lnTo>
                  <a:pt x="1547" y="347"/>
                </a:lnTo>
                <a:lnTo>
                  <a:pt x="1547" y="340"/>
                </a:lnTo>
                <a:lnTo>
                  <a:pt x="1546" y="322"/>
                </a:lnTo>
                <a:lnTo>
                  <a:pt x="1547" y="315"/>
                </a:lnTo>
                <a:lnTo>
                  <a:pt x="1547" y="307"/>
                </a:lnTo>
                <a:lnTo>
                  <a:pt x="1547" y="305"/>
                </a:lnTo>
                <a:lnTo>
                  <a:pt x="1551" y="303"/>
                </a:lnTo>
                <a:lnTo>
                  <a:pt x="1555" y="301"/>
                </a:lnTo>
                <a:lnTo>
                  <a:pt x="1557" y="301"/>
                </a:lnTo>
                <a:lnTo>
                  <a:pt x="1555" y="299"/>
                </a:lnTo>
                <a:lnTo>
                  <a:pt x="1553" y="299"/>
                </a:lnTo>
                <a:lnTo>
                  <a:pt x="1546" y="301"/>
                </a:lnTo>
                <a:lnTo>
                  <a:pt x="1544" y="298"/>
                </a:lnTo>
                <a:lnTo>
                  <a:pt x="1549" y="296"/>
                </a:lnTo>
                <a:lnTo>
                  <a:pt x="1544" y="296"/>
                </a:lnTo>
                <a:lnTo>
                  <a:pt x="1538" y="288"/>
                </a:lnTo>
                <a:lnTo>
                  <a:pt x="1542" y="286"/>
                </a:lnTo>
                <a:lnTo>
                  <a:pt x="1544" y="282"/>
                </a:lnTo>
                <a:lnTo>
                  <a:pt x="1544" y="280"/>
                </a:lnTo>
                <a:lnTo>
                  <a:pt x="1542" y="282"/>
                </a:lnTo>
                <a:lnTo>
                  <a:pt x="1538" y="286"/>
                </a:lnTo>
                <a:lnTo>
                  <a:pt x="1536" y="286"/>
                </a:lnTo>
                <a:lnTo>
                  <a:pt x="1538" y="282"/>
                </a:lnTo>
                <a:lnTo>
                  <a:pt x="1542" y="276"/>
                </a:lnTo>
                <a:lnTo>
                  <a:pt x="1542" y="274"/>
                </a:lnTo>
                <a:lnTo>
                  <a:pt x="1540" y="278"/>
                </a:lnTo>
                <a:lnTo>
                  <a:pt x="1536" y="282"/>
                </a:lnTo>
                <a:lnTo>
                  <a:pt x="1534" y="282"/>
                </a:lnTo>
                <a:lnTo>
                  <a:pt x="1536" y="274"/>
                </a:lnTo>
                <a:lnTo>
                  <a:pt x="1540" y="265"/>
                </a:lnTo>
                <a:lnTo>
                  <a:pt x="1544" y="267"/>
                </a:lnTo>
                <a:lnTo>
                  <a:pt x="1546" y="273"/>
                </a:lnTo>
                <a:lnTo>
                  <a:pt x="1546" y="282"/>
                </a:lnTo>
                <a:lnTo>
                  <a:pt x="1547" y="284"/>
                </a:lnTo>
                <a:lnTo>
                  <a:pt x="1553" y="286"/>
                </a:lnTo>
                <a:lnTo>
                  <a:pt x="1555" y="288"/>
                </a:lnTo>
                <a:lnTo>
                  <a:pt x="1555" y="290"/>
                </a:lnTo>
                <a:lnTo>
                  <a:pt x="1553" y="286"/>
                </a:lnTo>
                <a:lnTo>
                  <a:pt x="1563" y="286"/>
                </a:lnTo>
                <a:lnTo>
                  <a:pt x="1559" y="288"/>
                </a:lnTo>
                <a:lnTo>
                  <a:pt x="1555" y="290"/>
                </a:lnTo>
                <a:lnTo>
                  <a:pt x="1559" y="305"/>
                </a:lnTo>
                <a:lnTo>
                  <a:pt x="1561" y="330"/>
                </a:lnTo>
                <a:lnTo>
                  <a:pt x="1561" y="376"/>
                </a:lnTo>
                <a:lnTo>
                  <a:pt x="1563" y="388"/>
                </a:lnTo>
                <a:lnTo>
                  <a:pt x="1565" y="392"/>
                </a:lnTo>
                <a:lnTo>
                  <a:pt x="1569" y="394"/>
                </a:lnTo>
                <a:lnTo>
                  <a:pt x="1572" y="395"/>
                </a:lnTo>
                <a:lnTo>
                  <a:pt x="1574" y="399"/>
                </a:lnTo>
                <a:lnTo>
                  <a:pt x="1576" y="407"/>
                </a:lnTo>
                <a:lnTo>
                  <a:pt x="1576" y="415"/>
                </a:lnTo>
                <a:lnTo>
                  <a:pt x="1572" y="418"/>
                </a:lnTo>
                <a:lnTo>
                  <a:pt x="1569" y="422"/>
                </a:lnTo>
                <a:lnTo>
                  <a:pt x="1567" y="426"/>
                </a:lnTo>
                <a:lnTo>
                  <a:pt x="1569" y="428"/>
                </a:lnTo>
                <a:lnTo>
                  <a:pt x="1570" y="432"/>
                </a:lnTo>
                <a:lnTo>
                  <a:pt x="1570" y="440"/>
                </a:lnTo>
                <a:lnTo>
                  <a:pt x="1572" y="447"/>
                </a:lnTo>
                <a:lnTo>
                  <a:pt x="1569" y="447"/>
                </a:lnTo>
                <a:lnTo>
                  <a:pt x="1567" y="449"/>
                </a:lnTo>
                <a:lnTo>
                  <a:pt x="1569" y="455"/>
                </a:lnTo>
                <a:lnTo>
                  <a:pt x="1570" y="459"/>
                </a:lnTo>
                <a:lnTo>
                  <a:pt x="1572" y="461"/>
                </a:lnTo>
                <a:lnTo>
                  <a:pt x="1578" y="461"/>
                </a:lnTo>
                <a:lnTo>
                  <a:pt x="1584" y="457"/>
                </a:lnTo>
                <a:lnTo>
                  <a:pt x="1586" y="453"/>
                </a:lnTo>
                <a:lnTo>
                  <a:pt x="1584" y="443"/>
                </a:lnTo>
                <a:lnTo>
                  <a:pt x="1582" y="440"/>
                </a:lnTo>
                <a:lnTo>
                  <a:pt x="1590" y="438"/>
                </a:lnTo>
                <a:lnTo>
                  <a:pt x="1594" y="436"/>
                </a:lnTo>
                <a:lnTo>
                  <a:pt x="1595" y="438"/>
                </a:lnTo>
                <a:lnTo>
                  <a:pt x="1594" y="451"/>
                </a:lnTo>
                <a:lnTo>
                  <a:pt x="1594" y="455"/>
                </a:lnTo>
                <a:lnTo>
                  <a:pt x="1595" y="457"/>
                </a:lnTo>
                <a:lnTo>
                  <a:pt x="1595" y="455"/>
                </a:lnTo>
                <a:lnTo>
                  <a:pt x="1603" y="445"/>
                </a:lnTo>
                <a:lnTo>
                  <a:pt x="1601" y="445"/>
                </a:lnTo>
                <a:lnTo>
                  <a:pt x="1599" y="442"/>
                </a:lnTo>
                <a:lnTo>
                  <a:pt x="1601" y="434"/>
                </a:lnTo>
                <a:lnTo>
                  <a:pt x="1599" y="434"/>
                </a:lnTo>
                <a:lnTo>
                  <a:pt x="1599" y="426"/>
                </a:lnTo>
                <a:lnTo>
                  <a:pt x="1605" y="417"/>
                </a:lnTo>
                <a:lnTo>
                  <a:pt x="1603" y="411"/>
                </a:lnTo>
                <a:lnTo>
                  <a:pt x="1603" y="407"/>
                </a:lnTo>
                <a:lnTo>
                  <a:pt x="1603" y="411"/>
                </a:lnTo>
                <a:lnTo>
                  <a:pt x="1599" y="415"/>
                </a:lnTo>
                <a:lnTo>
                  <a:pt x="1599" y="413"/>
                </a:lnTo>
                <a:lnTo>
                  <a:pt x="1599" y="407"/>
                </a:lnTo>
                <a:lnTo>
                  <a:pt x="1599" y="394"/>
                </a:lnTo>
                <a:lnTo>
                  <a:pt x="1597" y="392"/>
                </a:lnTo>
                <a:lnTo>
                  <a:pt x="1597" y="394"/>
                </a:lnTo>
                <a:lnTo>
                  <a:pt x="1595" y="411"/>
                </a:lnTo>
                <a:lnTo>
                  <a:pt x="1594" y="420"/>
                </a:lnTo>
                <a:lnTo>
                  <a:pt x="1592" y="420"/>
                </a:lnTo>
                <a:lnTo>
                  <a:pt x="1588" y="418"/>
                </a:lnTo>
                <a:lnTo>
                  <a:pt x="1584" y="415"/>
                </a:lnTo>
                <a:lnTo>
                  <a:pt x="1584" y="407"/>
                </a:lnTo>
                <a:lnTo>
                  <a:pt x="1586" y="403"/>
                </a:lnTo>
                <a:lnTo>
                  <a:pt x="1588" y="403"/>
                </a:lnTo>
                <a:lnTo>
                  <a:pt x="1590" y="405"/>
                </a:lnTo>
                <a:lnTo>
                  <a:pt x="1592" y="405"/>
                </a:lnTo>
                <a:lnTo>
                  <a:pt x="1592" y="403"/>
                </a:lnTo>
                <a:lnTo>
                  <a:pt x="1590" y="394"/>
                </a:lnTo>
                <a:lnTo>
                  <a:pt x="1584" y="363"/>
                </a:lnTo>
                <a:lnTo>
                  <a:pt x="1582" y="346"/>
                </a:lnTo>
                <a:lnTo>
                  <a:pt x="1584" y="349"/>
                </a:lnTo>
                <a:lnTo>
                  <a:pt x="1588" y="355"/>
                </a:lnTo>
                <a:lnTo>
                  <a:pt x="1592" y="357"/>
                </a:lnTo>
                <a:lnTo>
                  <a:pt x="1592" y="353"/>
                </a:lnTo>
                <a:lnTo>
                  <a:pt x="1590" y="342"/>
                </a:lnTo>
                <a:lnTo>
                  <a:pt x="1588" y="336"/>
                </a:lnTo>
                <a:lnTo>
                  <a:pt x="1590" y="326"/>
                </a:lnTo>
                <a:lnTo>
                  <a:pt x="1590" y="324"/>
                </a:lnTo>
                <a:lnTo>
                  <a:pt x="1592" y="328"/>
                </a:lnTo>
                <a:lnTo>
                  <a:pt x="1594" y="340"/>
                </a:lnTo>
                <a:lnTo>
                  <a:pt x="1595" y="340"/>
                </a:lnTo>
                <a:lnTo>
                  <a:pt x="1597" y="334"/>
                </a:lnTo>
                <a:lnTo>
                  <a:pt x="1595" y="334"/>
                </a:lnTo>
                <a:lnTo>
                  <a:pt x="1595" y="328"/>
                </a:lnTo>
                <a:lnTo>
                  <a:pt x="1594" y="324"/>
                </a:lnTo>
                <a:lnTo>
                  <a:pt x="1594" y="319"/>
                </a:lnTo>
                <a:lnTo>
                  <a:pt x="1595" y="319"/>
                </a:lnTo>
                <a:lnTo>
                  <a:pt x="1597" y="321"/>
                </a:lnTo>
                <a:lnTo>
                  <a:pt x="1599" y="321"/>
                </a:lnTo>
                <a:lnTo>
                  <a:pt x="1599" y="319"/>
                </a:lnTo>
                <a:lnTo>
                  <a:pt x="1597" y="309"/>
                </a:lnTo>
                <a:lnTo>
                  <a:pt x="1595" y="309"/>
                </a:lnTo>
                <a:lnTo>
                  <a:pt x="1595" y="307"/>
                </a:lnTo>
                <a:lnTo>
                  <a:pt x="1594" y="307"/>
                </a:lnTo>
                <a:lnTo>
                  <a:pt x="1594" y="311"/>
                </a:lnTo>
                <a:lnTo>
                  <a:pt x="1588" y="298"/>
                </a:lnTo>
                <a:lnTo>
                  <a:pt x="1590" y="299"/>
                </a:lnTo>
                <a:lnTo>
                  <a:pt x="1594" y="301"/>
                </a:lnTo>
                <a:lnTo>
                  <a:pt x="1595" y="301"/>
                </a:lnTo>
                <a:lnTo>
                  <a:pt x="1597" y="299"/>
                </a:lnTo>
                <a:lnTo>
                  <a:pt x="1597" y="296"/>
                </a:lnTo>
                <a:lnTo>
                  <a:pt x="1599" y="296"/>
                </a:lnTo>
                <a:lnTo>
                  <a:pt x="1601" y="299"/>
                </a:lnTo>
                <a:lnTo>
                  <a:pt x="1607" y="286"/>
                </a:lnTo>
                <a:lnTo>
                  <a:pt x="1607" y="280"/>
                </a:lnTo>
                <a:lnTo>
                  <a:pt x="1607" y="273"/>
                </a:lnTo>
                <a:lnTo>
                  <a:pt x="1607" y="261"/>
                </a:lnTo>
                <a:lnTo>
                  <a:pt x="1607" y="259"/>
                </a:lnTo>
                <a:lnTo>
                  <a:pt x="1611" y="257"/>
                </a:lnTo>
                <a:lnTo>
                  <a:pt x="1622" y="261"/>
                </a:lnTo>
                <a:lnTo>
                  <a:pt x="1624" y="261"/>
                </a:lnTo>
                <a:lnTo>
                  <a:pt x="1624" y="257"/>
                </a:lnTo>
                <a:lnTo>
                  <a:pt x="1617" y="246"/>
                </a:lnTo>
                <a:lnTo>
                  <a:pt x="1615" y="242"/>
                </a:lnTo>
                <a:lnTo>
                  <a:pt x="1617" y="240"/>
                </a:lnTo>
                <a:lnTo>
                  <a:pt x="1618" y="240"/>
                </a:lnTo>
                <a:lnTo>
                  <a:pt x="1624" y="242"/>
                </a:lnTo>
                <a:lnTo>
                  <a:pt x="1459" y="129"/>
                </a:lnTo>
                <a:lnTo>
                  <a:pt x="8" y="411"/>
                </a:lnTo>
                <a:lnTo>
                  <a:pt x="8" y="407"/>
                </a:lnTo>
                <a:lnTo>
                  <a:pt x="10" y="405"/>
                </a:lnTo>
                <a:lnTo>
                  <a:pt x="10" y="409"/>
                </a:lnTo>
                <a:lnTo>
                  <a:pt x="8" y="411"/>
                </a:lnTo>
                <a:lnTo>
                  <a:pt x="1459" y="129"/>
                </a:lnTo>
                <a:lnTo>
                  <a:pt x="10" y="632"/>
                </a:lnTo>
                <a:lnTo>
                  <a:pt x="10" y="630"/>
                </a:lnTo>
                <a:lnTo>
                  <a:pt x="11" y="645"/>
                </a:lnTo>
                <a:lnTo>
                  <a:pt x="10" y="632"/>
                </a:lnTo>
                <a:lnTo>
                  <a:pt x="1459" y="129"/>
                </a:lnTo>
                <a:lnTo>
                  <a:pt x="34" y="651"/>
                </a:lnTo>
                <a:lnTo>
                  <a:pt x="33" y="643"/>
                </a:lnTo>
                <a:lnTo>
                  <a:pt x="34" y="647"/>
                </a:lnTo>
                <a:lnTo>
                  <a:pt x="34" y="651"/>
                </a:lnTo>
                <a:lnTo>
                  <a:pt x="1459" y="129"/>
                </a:lnTo>
                <a:lnTo>
                  <a:pt x="42" y="430"/>
                </a:lnTo>
                <a:lnTo>
                  <a:pt x="42" y="428"/>
                </a:lnTo>
                <a:lnTo>
                  <a:pt x="44" y="434"/>
                </a:lnTo>
                <a:lnTo>
                  <a:pt x="42" y="436"/>
                </a:lnTo>
                <a:lnTo>
                  <a:pt x="44" y="434"/>
                </a:lnTo>
                <a:lnTo>
                  <a:pt x="44" y="443"/>
                </a:lnTo>
                <a:lnTo>
                  <a:pt x="42" y="438"/>
                </a:lnTo>
                <a:lnTo>
                  <a:pt x="40" y="434"/>
                </a:lnTo>
                <a:lnTo>
                  <a:pt x="42" y="430"/>
                </a:lnTo>
                <a:lnTo>
                  <a:pt x="1459" y="129"/>
                </a:lnTo>
                <a:lnTo>
                  <a:pt x="44" y="570"/>
                </a:lnTo>
                <a:lnTo>
                  <a:pt x="44" y="578"/>
                </a:lnTo>
                <a:lnTo>
                  <a:pt x="42" y="562"/>
                </a:lnTo>
                <a:lnTo>
                  <a:pt x="44" y="568"/>
                </a:lnTo>
                <a:lnTo>
                  <a:pt x="44" y="570"/>
                </a:lnTo>
                <a:lnTo>
                  <a:pt x="1459" y="129"/>
                </a:lnTo>
                <a:lnTo>
                  <a:pt x="44" y="641"/>
                </a:lnTo>
                <a:lnTo>
                  <a:pt x="44" y="639"/>
                </a:lnTo>
                <a:lnTo>
                  <a:pt x="46" y="620"/>
                </a:lnTo>
                <a:lnTo>
                  <a:pt x="46" y="630"/>
                </a:lnTo>
                <a:lnTo>
                  <a:pt x="46" y="634"/>
                </a:lnTo>
                <a:lnTo>
                  <a:pt x="46" y="637"/>
                </a:lnTo>
                <a:lnTo>
                  <a:pt x="44" y="641"/>
                </a:lnTo>
                <a:lnTo>
                  <a:pt x="1459" y="129"/>
                </a:lnTo>
                <a:lnTo>
                  <a:pt x="46" y="562"/>
                </a:lnTo>
                <a:lnTo>
                  <a:pt x="46" y="564"/>
                </a:lnTo>
                <a:lnTo>
                  <a:pt x="44" y="553"/>
                </a:lnTo>
                <a:lnTo>
                  <a:pt x="46" y="516"/>
                </a:lnTo>
                <a:lnTo>
                  <a:pt x="46" y="562"/>
                </a:lnTo>
                <a:lnTo>
                  <a:pt x="1459" y="129"/>
                </a:lnTo>
                <a:lnTo>
                  <a:pt x="50" y="584"/>
                </a:lnTo>
                <a:lnTo>
                  <a:pt x="48" y="568"/>
                </a:lnTo>
                <a:lnTo>
                  <a:pt x="48" y="514"/>
                </a:lnTo>
                <a:lnTo>
                  <a:pt x="44" y="457"/>
                </a:lnTo>
                <a:lnTo>
                  <a:pt x="46" y="455"/>
                </a:lnTo>
                <a:lnTo>
                  <a:pt x="46" y="451"/>
                </a:lnTo>
                <a:lnTo>
                  <a:pt x="50" y="513"/>
                </a:lnTo>
                <a:lnTo>
                  <a:pt x="52" y="545"/>
                </a:lnTo>
                <a:lnTo>
                  <a:pt x="50" y="584"/>
                </a:lnTo>
                <a:lnTo>
                  <a:pt x="1459" y="129"/>
                </a:lnTo>
                <a:lnTo>
                  <a:pt x="1557" y="1098"/>
                </a:lnTo>
                <a:lnTo>
                  <a:pt x="1559" y="1100"/>
                </a:lnTo>
                <a:lnTo>
                  <a:pt x="1557" y="1104"/>
                </a:lnTo>
                <a:lnTo>
                  <a:pt x="1555" y="1102"/>
                </a:lnTo>
                <a:lnTo>
                  <a:pt x="1557" y="1098"/>
                </a:lnTo>
                <a:lnTo>
                  <a:pt x="1459" y="129"/>
                </a:lnTo>
                <a:lnTo>
                  <a:pt x="1555" y="1098"/>
                </a:lnTo>
                <a:lnTo>
                  <a:pt x="1557" y="1098"/>
                </a:lnTo>
                <a:lnTo>
                  <a:pt x="1555" y="1102"/>
                </a:lnTo>
                <a:lnTo>
                  <a:pt x="1553" y="1100"/>
                </a:lnTo>
                <a:lnTo>
                  <a:pt x="1555" y="1098"/>
                </a:lnTo>
                <a:lnTo>
                  <a:pt x="1459" y="129"/>
                </a:lnTo>
                <a:lnTo>
                  <a:pt x="1559" y="668"/>
                </a:lnTo>
                <a:lnTo>
                  <a:pt x="1561" y="676"/>
                </a:lnTo>
                <a:lnTo>
                  <a:pt x="1559" y="680"/>
                </a:lnTo>
                <a:lnTo>
                  <a:pt x="1561" y="676"/>
                </a:lnTo>
                <a:lnTo>
                  <a:pt x="1563" y="678"/>
                </a:lnTo>
                <a:lnTo>
                  <a:pt x="1559" y="687"/>
                </a:lnTo>
                <a:lnTo>
                  <a:pt x="1557" y="699"/>
                </a:lnTo>
                <a:lnTo>
                  <a:pt x="1555" y="699"/>
                </a:lnTo>
                <a:lnTo>
                  <a:pt x="1559" y="680"/>
                </a:lnTo>
                <a:lnTo>
                  <a:pt x="1555" y="689"/>
                </a:lnTo>
                <a:lnTo>
                  <a:pt x="1553" y="697"/>
                </a:lnTo>
                <a:lnTo>
                  <a:pt x="1551" y="695"/>
                </a:lnTo>
                <a:lnTo>
                  <a:pt x="1551" y="689"/>
                </a:lnTo>
                <a:lnTo>
                  <a:pt x="1553" y="680"/>
                </a:lnTo>
                <a:lnTo>
                  <a:pt x="1559" y="668"/>
                </a:lnTo>
                <a:lnTo>
                  <a:pt x="1459" y="129"/>
                </a:lnTo>
                <a:lnTo>
                  <a:pt x="1549" y="741"/>
                </a:lnTo>
                <a:lnTo>
                  <a:pt x="1547" y="751"/>
                </a:lnTo>
                <a:lnTo>
                  <a:pt x="1546" y="749"/>
                </a:lnTo>
                <a:lnTo>
                  <a:pt x="1546" y="745"/>
                </a:lnTo>
                <a:lnTo>
                  <a:pt x="1549" y="741"/>
                </a:lnTo>
                <a:lnTo>
                  <a:pt x="1459" y="129"/>
                </a:lnTo>
                <a:lnTo>
                  <a:pt x="1490" y="912"/>
                </a:lnTo>
                <a:lnTo>
                  <a:pt x="1492" y="908"/>
                </a:lnTo>
                <a:lnTo>
                  <a:pt x="1494" y="904"/>
                </a:lnTo>
                <a:lnTo>
                  <a:pt x="1498" y="904"/>
                </a:lnTo>
                <a:lnTo>
                  <a:pt x="1498" y="906"/>
                </a:lnTo>
                <a:lnTo>
                  <a:pt x="1494" y="910"/>
                </a:lnTo>
                <a:lnTo>
                  <a:pt x="1492" y="912"/>
                </a:lnTo>
                <a:lnTo>
                  <a:pt x="1490" y="912"/>
                </a:lnTo>
                <a:lnTo>
                  <a:pt x="1459" y="129"/>
                </a:lnTo>
                <a:lnTo>
                  <a:pt x="1488" y="914"/>
                </a:lnTo>
                <a:lnTo>
                  <a:pt x="1492" y="918"/>
                </a:lnTo>
                <a:lnTo>
                  <a:pt x="1492" y="920"/>
                </a:lnTo>
                <a:lnTo>
                  <a:pt x="1490" y="922"/>
                </a:lnTo>
                <a:lnTo>
                  <a:pt x="1492" y="920"/>
                </a:lnTo>
                <a:lnTo>
                  <a:pt x="1492" y="922"/>
                </a:lnTo>
                <a:lnTo>
                  <a:pt x="1488" y="923"/>
                </a:lnTo>
                <a:lnTo>
                  <a:pt x="1492" y="927"/>
                </a:lnTo>
                <a:lnTo>
                  <a:pt x="1496" y="922"/>
                </a:lnTo>
                <a:lnTo>
                  <a:pt x="1498" y="918"/>
                </a:lnTo>
                <a:lnTo>
                  <a:pt x="1496" y="918"/>
                </a:lnTo>
                <a:lnTo>
                  <a:pt x="1498" y="916"/>
                </a:lnTo>
                <a:lnTo>
                  <a:pt x="1498" y="923"/>
                </a:lnTo>
                <a:lnTo>
                  <a:pt x="1498" y="927"/>
                </a:lnTo>
                <a:lnTo>
                  <a:pt x="1496" y="929"/>
                </a:lnTo>
                <a:lnTo>
                  <a:pt x="1496" y="933"/>
                </a:lnTo>
                <a:lnTo>
                  <a:pt x="1494" y="937"/>
                </a:lnTo>
                <a:lnTo>
                  <a:pt x="1496" y="939"/>
                </a:lnTo>
                <a:lnTo>
                  <a:pt x="1492" y="946"/>
                </a:lnTo>
                <a:lnTo>
                  <a:pt x="1490" y="946"/>
                </a:lnTo>
                <a:lnTo>
                  <a:pt x="1488" y="927"/>
                </a:lnTo>
                <a:lnTo>
                  <a:pt x="1488" y="914"/>
                </a:lnTo>
                <a:lnTo>
                  <a:pt x="1459" y="129"/>
                </a:lnTo>
                <a:lnTo>
                  <a:pt x="1455" y="136"/>
                </a:lnTo>
                <a:lnTo>
                  <a:pt x="1448" y="134"/>
                </a:lnTo>
                <a:lnTo>
                  <a:pt x="1453" y="138"/>
                </a:lnTo>
                <a:lnTo>
                  <a:pt x="1451" y="138"/>
                </a:lnTo>
                <a:lnTo>
                  <a:pt x="1434" y="119"/>
                </a:lnTo>
                <a:lnTo>
                  <a:pt x="1421" y="102"/>
                </a:lnTo>
                <a:lnTo>
                  <a:pt x="1421" y="100"/>
                </a:lnTo>
                <a:lnTo>
                  <a:pt x="1421" y="98"/>
                </a:lnTo>
                <a:lnTo>
                  <a:pt x="1425" y="100"/>
                </a:lnTo>
                <a:lnTo>
                  <a:pt x="1426" y="102"/>
                </a:lnTo>
                <a:lnTo>
                  <a:pt x="1440" y="119"/>
                </a:lnTo>
                <a:lnTo>
                  <a:pt x="1440" y="121"/>
                </a:lnTo>
                <a:lnTo>
                  <a:pt x="1442" y="121"/>
                </a:lnTo>
                <a:lnTo>
                  <a:pt x="1450" y="130"/>
                </a:lnTo>
                <a:lnTo>
                  <a:pt x="1457" y="136"/>
                </a:lnTo>
                <a:lnTo>
                  <a:pt x="1455" y="136"/>
                </a:lnTo>
                <a:lnTo>
                  <a:pt x="1459" y="129"/>
                </a:lnTo>
                <a:lnTo>
                  <a:pt x="1423" y="98"/>
                </a:lnTo>
                <a:lnTo>
                  <a:pt x="1425" y="98"/>
                </a:lnTo>
                <a:lnTo>
                  <a:pt x="1425" y="100"/>
                </a:lnTo>
                <a:lnTo>
                  <a:pt x="1423" y="98"/>
                </a:lnTo>
                <a:lnTo>
                  <a:pt x="1459" y="129"/>
                </a:lnTo>
                <a:lnTo>
                  <a:pt x="1473" y="152"/>
                </a:lnTo>
                <a:lnTo>
                  <a:pt x="1471" y="152"/>
                </a:lnTo>
                <a:lnTo>
                  <a:pt x="1469" y="152"/>
                </a:lnTo>
                <a:lnTo>
                  <a:pt x="1463" y="152"/>
                </a:lnTo>
                <a:lnTo>
                  <a:pt x="1461" y="150"/>
                </a:lnTo>
                <a:lnTo>
                  <a:pt x="1459" y="146"/>
                </a:lnTo>
                <a:lnTo>
                  <a:pt x="1463" y="146"/>
                </a:lnTo>
                <a:lnTo>
                  <a:pt x="1463" y="144"/>
                </a:lnTo>
                <a:lnTo>
                  <a:pt x="1459" y="142"/>
                </a:lnTo>
                <a:lnTo>
                  <a:pt x="1461" y="142"/>
                </a:lnTo>
                <a:lnTo>
                  <a:pt x="1459" y="142"/>
                </a:lnTo>
                <a:lnTo>
                  <a:pt x="1461" y="140"/>
                </a:lnTo>
                <a:lnTo>
                  <a:pt x="1461" y="138"/>
                </a:lnTo>
                <a:lnTo>
                  <a:pt x="1469" y="148"/>
                </a:lnTo>
                <a:lnTo>
                  <a:pt x="1473" y="150"/>
                </a:lnTo>
                <a:lnTo>
                  <a:pt x="1473" y="152"/>
                </a:lnTo>
                <a:lnTo>
                  <a:pt x="1459" y="129"/>
                </a:lnTo>
                <a:lnTo>
                  <a:pt x="1471" y="140"/>
                </a:lnTo>
                <a:lnTo>
                  <a:pt x="1474" y="146"/>
                </a:lnTo>
                <a:lnTo>
                  <a:pt x="1459" y="134"/>
                </a:lnTo>
                <a:lnTo>
                  <a:pt x="1444" y="121"/>
                </a:lnTo>
                <a:lnTo>
                  <a:pt x="1446" y="121"/>
                </a:lnTo>
                <a:lnTo>
                  <a:pt x="1448" y="121"/>
                </a:lnTo>
                <a:lnTo>
                  <a:pt x="1446" y="121"/>
                </a:lnTo>
                <a:lnTo>
                  <a:pt x="1446" y="119"/>
                </a:lnTo>
                <a:lnTo>
                  <a:pt x="1444" y="119"/>
                </a:lnTo>
                <a:lnTo>
                  <a:pt x="1442" y="119"/>
                </a:lnTo>
                <a:lnTo>
                  <a:pt x="1442" y="121"/>
                </a:lnTo>
                <a:lnTo>
                  <a:pt x="1440" y="117"/>
                </a:lnTo>
                <a:lnTo>
                  <a:pt x="1436" y="111"/>
                </a:lnTo>
                <a:lnTo>
                  <a:pt x="1430" y="107"/>
                </a:lnTo>
                <a:lnTo>
                  <a:pt x="1428" y="102"/>
                </a:lnTo>
                <a:lnTo>
                  <a:pt x="1430" y="104"/>
                </a:lnTo>
                <a:lnTo>
                  <a:pt x="1432" y="106"/>
                </a:lnTo>
                <a:lnTo>
                  <a:pt x="1434" y="104"/>
                </a:lnTo>
                <a:lnTo>
                  <a:pt x="1438" y="106"/>
                </a:lnTo>
                <a:lnTo>
                  <a:pt x="1434" y="104"/>
                </a:lnTo>
                <a:lnTo>
                  <a:pt x="1434" y="100"/>
                </a:lnTo>
                <a:lnTo>
                  <a:pt x="1430" y="102"/>
                </a:lnTo>
                <a:lnTo>
                  <a:pt x="1428" y="100"/>
                </a:lnTo>
                <a:lnTo>
                  <a:pt x="1432" y="100"/>
                </a:lnTo>
                <a:lnTo>
                  <a:pt x="1430" y="100"/>
                </a:lnTo>
                <a:lnTo>
                  <a:pt x="1426" y="100"/>
                </a:lnTo>
                <a:lnTo>
                  <a:pt x="1425" y="100"/>
                </a:lnTo>
                <a:lnTo>
                  <a:pt x="1425" y="98"/>
                </a:lnTo>
                <a:lnTo>
                  <a:pt x="1426" y="100"/>
                </a:lnTo>
                <a:lnTo>
                  <a:pt x="1423" y="98"/>
                </a:lnTo>
                <a:lnTo>
                  <a:pt x="1423" y="96"/>
                </a:lnTo>
                <a:lnTo>
                  <a:pt x="1419" y="96"/>
                </a:lnTo>
                <a:lnTo>
                  <a:pt x="1415" y="94"/>
                </a:lnTo>
                <a:lnTo>
                  <a:pt x="1417" y="86"/>
                </a:lnTo>
                <a:lnTo>
                  <a:pt x="1417" y="84"/>
                </a:lnTo>
                <a:lnTo>
                  <a:pt x="1415" y="82"/>
                </a:lnTo>
                <a:lnTo>
                  <a:pt x="1415" y="84"/>
                </a:lnTo>
                <a:lnTo>
                  <a:pt x="1413" y="88"/>
                </a:lnTo>
                <a:lnTo>
                  <a:pt x="1407" y="82"/>
                </a:lnTo>
                <a:lnTo>
                  <a:pt x="1411" y="79"/>
                </a:lnTo>
                <a:lnTo>
                  <a:pt x="1417" y="82"/>
                </a:lnTo>
                <a:lnTo>
                  <a:pt x="1413" y="79"/>
                </a:lnTo>
                <a:lnTo>
                  <a:pt x="1415" y="73"/>
                </a:lnTo>
                <a:lnTo>
                  <a:pt x="1417" y="73"/>
                </a:lnTo>
                <a:lnTo>
                  <a:pt x="1436" y="96"/>
                </a:lnTo>
                <a:lnTo>
                  <a:pt x="1432" y="90"/>
                </a:lnTo>
                <a:lnTo>
                  <a:pt x="1426" y="81"/>
                </a:lnTo>
                <a:lnTo>
                  <a:pt x="1421" y="69"/>
                </a:lnTo>
                <a:lnTo>
                  <a:pt x="1421" y="67"/>
                </a:lnTo>
                <a:lnTo>
                  <a:pt x="1419" y="69"/>
                </a:lnTo>
                <a:lnTo>
                  <a:pt x="1419" y="65"/>
                </a:lnTo>
                <a:lnTo>
                  <a:pt x="1419" y="63"/>
                </a:lnTo>
                <a:lnTo>
                  <a:pt x="1417" y="63"/>
                </a:lnTo>
                <a:lnTo>
                  <a:pt x="1413" y="56"/>
                </a:lnTo>
                <a:lnTo>
                  <a:pt x="1413" y="54"/>
                </a:lnTo>
                <a:lnTo>
                  <a:pt x="1413" y="52"/>
                </a:lnTo>
                <a:lnTo>
                  <a:pt x="1411" y="54"/>
                </a:lnTo>
                <a:lnTo>
                  <a:pt x="1409" y="50"/>
                </a:lnTo>
                <a:lnTo>
                  <a:pt x="1409" y="48"/>
                </a:lnTo>
                <a:lnTo>
                  <a:pt x="1409" y="50"/>
                </a:lnTo>
                <a:lnTo>
                  <a:pt x="1407" y="48"/>
                </a:lnTo>
                <a:lnTo>
                  <a:pt x="1409" y="44"/>
                </a:lnTo>
                <a:lnTo>
                  <a:pt x="1421" y="59"/>
                </a:lnTo>
                <a:lnTo>
                  <a:pt x="1442" y="90"/>
                </a:lnTo>
                <a:lnTo>
                  <a:pt x="1461" y="111"/>
                </a:lnTo>
                <a:lnTo>
                  <a:pt x="1474" y="125"/>
                </a:lnTo>
                <a:lnTo>
                  <a:pt x="1486" y="132"/>
                </a:lnTo>
                <a:lnTo>
                  <a:pt x="1482" y="134"/>
                </a:lnTo>
                <a:lnTo>
                  <a:pt x="1478" y="142"/>
                </a:lnTo>
                <a:lnTo>
                  <a:pt x="1473" y="140"/>
                </a:lnTo>
                <a:lnTo>
                  <a:pt x="1471" y="140"/>
                </a:lnTo>
                <a:lnTo>
                  <a:pt x="1459" y="129"/>
                </a:lnTo>
                <a:lnTo>
                  <a:pt x="1428" y="100"/>
                </a:lnTo>
                <a:lnTo>
                  <a:pt x="1430" y="102"/>
                </a:lnTo>
                <a:lnTo>
                  <a:pt x="1428" y="102"/>
                </a:lnTo>
                <a:lnTo>
                  <a:pt x="1428" y="100"/>
                </a:lnTo>
                <a:lnTo>
                  <a:pt x="1459" y="129"/>
                </a:lnTo>
                <a:lnTo>
                  <a:pt x="1484" y="971"/>
                </a:lnTo>
                <a:lnTo>
                  <a:pt x="1482" y="973"/>
                </a:lnTo>
                <a:lnTo>
                  <a:pt x="1484" y="970"/>
                </a:lnTo>
                <a:lnTo>
                  <a:pt x="1484" y="971"/>
                </a:lnTo>
                <a:lnTo>
                  <a:pt x="1459" y="129"/>
                </a:lnTo>
                <a:lnTo>
                  <a:pt x="1486" y="964"/>
                </a:lnTo>
                <a:lnTo>
                  <a:pt x="1486" y="975"/>
                </a:lnTo>
                <a:lnTo>
                  <a:pt x="1484" y="970"/>
                </a:lnTo>
                <a:lnTo>
                  <a:pt x="1486" y="964"/>
                </a:lnTo>
                <a:lnTo>
                  <a:pt x="1459" y="129"/>
                </a:lnTo>
                <a:lnTo>
                  <a:pt x="1540" y="1075"/>
                </a:lnTo>
                <a:lnTo>
                  <a:pt x="1536" y="1073"/>
                </a:lnTo>
                <a:lnTo>
                  <a:pt x="1536" y="1069"/>
                </a:lnTo>
                <a:lnTo>
                  <a:pt x="1540" y="1064"/>
                </a:lnTo>
                <a:lnTo>
                  <a:pt x="1538" y="1066"/>
                </a:lnTo>
                <a:lnTo>
                  <a:pt x="1542" y="1064"/>
                </a:lnTo>
                <a:lnTo>
                  <a:pt x="1542" y="1069"/>
                </a:lnTo>
                <a:lnTo>
                  <a:pt x="1540" y="1075"/>
                </a:lnTo>
                <a:lnTo>
                  <a:pt x="1459" y="129"/>
                </a:lnTo>
                <a:lnTo>
                  <a:pt x="1542" y="1077"/>
                </a:lnTo>
                <a:lnTo>
                  <a:pt x="1544" y="1077"/>
                </a:lnTo>
                <a:lnTo>
                  <a:pt x="1544" y="1081"/>
                </a:lnTo>
                <a:lnTo>
                  <a:pt x="1544" y="1083"/>
                </a:lnTo>
                <a:lnTo>
                  <a:pt x="1542" y="1077"/>
                </a:lnTo>
                <a:lnTo>
                  <a:pt x="1459" y="129"/>
                </a:lnTo>
                <a:lnTo>
                  <a:pt x="1544" y="1006"/>
                </a:lnTo>
                <a:lnTo>
                  <a:pt x="1544" y="1004"/>
                </a:lnTo>
                <a:lnTo>
                  <a:pt x="1546" y="1004"/>
                </a:lnTo>
                <a:lnTo>
                  <a:pt x="1547" y="1002"/>
                </a:lnTo>
                <a:lnTo>
                  <a:pt x="1546" y="1004"/>
                </a:lnTo>
                <a:lnTo>
                  <a:pt x="1544" y="1006"/>
                </a:lnTo>
                <a:lnTo>
                  <a:pt x="1459" y="129"/>
                </a:lnTo>
                <a:lnTo>
                  <a:pt x="1549" y="1096"/>
                </a:lnTo>
                <a:lnTo>
                  <a:pt x="1546" y="1090"/>
                </a:lnTo>
                <a:lnTo>
                  <a:pt x="1547" y="1092"/>
                </a:lnTo>
                <a:lnTo>
                  <a:pt x="1549" y="1089"/>
                </a:lnTo>
                <a:lnTo>
                  <a:pt x="1549" y="1087"/>
                </a:lnTo>
                <a:lnTo>
                  <a:pt x="1549" y="1085"/>
                </a:lnTo>
                <a:lnTo>
                  <a:pt x="1546" y="1089"/>
                </a:lnTo>
                <a:lnTo>
                  <a:pt x="1544" y="1083"/>
                </a:lnTo>
                <a:lnTo>
                  <a:pt x="1546" y="1083"/>
                </a:lnTo>
                <a:lnTo>
                  <a:pt x="1546" y="1085"/>
                </a:lnTo>
                <a:lnTo>
                  <a:pt x="1547" y="1081"/>
                </a:lnTo>
                <a:lnTo>
                  <a:pt x="1549" y="1089"/>
                </a:lnTo>
                <a:lnTo>
                  <a:pt x="1549" y="1096"/>
                </a:lnTo>
                <a:lnTo>
                  <a:pt x="1459" y="129"/>
                </a:lnTo>
                <a:lnTo>
                  <a:pt x="1549" y="1042"/>
                </a:lnTo>
                <a:lnTo>
                  <a:pt x="1547" y="1046"/>
                </a:lnTo>
                <a:lnTo>
                  <a:pt x="1547" y="1044"/>
                </a:lnTo>
                <a:lnTo>
                  <a:pt x="1549" y="1042"/>
                </a:lnTo>
                <a:lnTo>
                  <a:pt x="1459" y="129"/>
                </a:lnTo>
                <a:lnTo>
                  <a:pt x="1536" y="948"/>
                </a:lnTo>
                <a:lnTo>
                  <a:pt x="1544" y="950"/>
                </a:lnTo>
                <a:lnTo>
                  <a:pt x="1549" y="948"/>
                </a:lnTo>
                <a:lnTo>
                  <a:pt x="1551" y="950"/>
                </a:lnTo>
                <a:lnTo>
                  <a:pt x="1553" y="952"/>
                </a:lnTo>
                <a:lnTo>
                  <a:pt x="1557" y="952"/>
                </a:lnTo>
                <a:lnTo>
                  <a:pt x="1557" y="958"/>
                </a:lnTo>
                <a:lnTo>
                  <a:pt x="1551" y="956"/>
                </a:lnTo>
                <a:lnTo>
                  <a:pt x="1547" y="956"/>
                </a:lnTo>
                <a:lnTo>
                  <a:pt x="1538" y="958"/>
                </a:lnTo>
                <a:lnTo>
                  <a:pt x="1538" y="954"/>
                </a:lnTo>
                <a:lnTo>
                  <a:pt x="1536" y="956"/>
                </a:lnTo>
                <a:lnTo>
                  <a:pt x="1536" y="954"/>
                </a:lnTo>
                <a:lnTo>
                  <a:pt x="1553" y="952"/>
                </a:lnTo>
                <a:lnTo>
                  <a:pt x="1536" y="952"/>
                </a:lnTo>
                <a:lnTo>
                  <a:pt x="1536" y="948"/>
                </a:lnTo>
                <a:lnTo>
                  <a:pt x="1459" y="129"/>
                </a:lnTo>
                <a:lnTo>
                  <a:pt x="1538" y="975"/>
                </a:lnTo>
                <a:lnTo>
                  <a:pt x="1540" y="977"/>
                </a:lnTo>
                <a:lnTo>
                  <a:pt x="1538" y="977"/>
                </a:lnTo>
                <a:lnTo>
                  <a:pt x="1538" y="975"/>
                </a:lnTo>
                <a:lnTo>
                  <a:pt x="1459" y="129"/>
                </a:lnTo>
                <a:lnTo>
                  <a:pt x="1536" y="975"/>
                </a:lnTo>
                <a:lnTo>
                  <a:pt x="1536" y="977"/>
                </a:lnTo>
                <a:lnTo>
                  <a:pt x="1534" y="977"/>
                </a:lnTo>
                <a:lnTo>
                  <a:pt x="1536" y="975"/>
                </a:lnTo>
                <a:lnTo>
                  <a:pt x="1459" y="129"/>
                </a:lnTo>
                <a:lnTo>
                  <a:pt x="1530" y="898"/>
                </a:lnTo>
                <a:lnTo>
                  <a:pt x="1530" y="900"/>
                </a:lnTo>
                <a:lnTo>
                  <a:pt x="1528" y="898"/>
                </a:lnTo>
                <a:lnTo>
                  <a:pt x="1530" y="898"/>
                </a:lnTo>
                <a:lnTo>
                  <a:pt x="1459" y="129"/>
                </a:lnTo>
                <a:lnTo>
                  <a:pt x="1517" y="996"/>
                </a:lnTo>
                <a:lnTo>
                  <a:pt x="1519" y="998"/>
                </a:lnTo>
                <a:lnTo>
                  <a:pt x="1522" y="1000"/>
                </a:lnTo>
                <a:lnTo>
                  <a:pt x="1524" y="1000"/>
                </a:lnTo>
                <a:lnTo>
                  <a:pt x="1524" y="998"/>
                </a:lnTo>
                <a:lnTo>
                  <a:pt x="1524" y="994"/>
                </a:lnTo>
                <a:lnTo>
                  <a:pt x="1526" y="987"/>
                </a:lnTo>
                <a:lnTo>
                  <a:pt x="1528" y="981"/>
                </a:lnTo>
                <a:lnTo>
                  <a:pt x="1532" y="981"/>
                </a:lnTo>
                <a:lnTo>
                  <a:pt x="1534" y="983"/>
                </a:lnTo>
                <a:lnTo>
                  <a:pt x="1532" y="989"/>
                </a:lnTo>
                <a:lnTo>
                  <a:pt x="1534" y="993"/>
                </a:lnTo>
                <a:lnTo>
                  <a:pt x="1536" y="991"/>
                </a:lnTo>
                <a:lnTo>
                  <a:pt x="1538" y="987"/>
                </a:lnTo>
                <a:lnTo>
                  <a:pt x="1540" y="983"/>
                </a:lnTo>
                <a:lnTo>
                  <a:pt x="1538" y="983"/>
                </a:lnTo>
                <a:lnTo>
                  <a:pt x="1540" y="981"/>
                </a:lnTo>
                <a:lnTo>
                  <a:pt x="1544" y="975"/>
                </a:lnTo>
                <a:lnTo>
                  <a:pt x="1544" y="970"/>
                </a:lnTo>
                <a:lnTo>
                  <a:pt x="1544" y="966"/>
                </a:lnTo>
                <a:lnTo>
                  <a:pt x="1542" y="970"/>
                </a:lnTo>
                <a:lnTo>
                  <a:pt x="1540" y="971"/>
                </a:lnTo>
                <a:lnTo>
                  <a:pt x="1538" y="968"/>
                </a:lnTo>
                <a:lnTo>
                  <a:pt x="1540" y="964"/>
                </a:lnTo>
                <a:lnTo>
                  <a:pt x="1538" y="966"/>
                </a:lnTo>
                <a:lnTo>
                  <a:pt x="1538" y="962"/>
                </a:lnTo>
                <a:lnTo>
                  <a:pt x="1555" y="962"/>
                </a:lnTo>
                <a:lnTo>
                  <a:pt x="1553" y="979"/>
                </a:lnTo>
                <a:lnTo>
                  <a:pt x="1549" y="996"/>
                </a:lnTo>
                <a:lnTo>
                  <a:pt x="1547" y="998"/>
                </a:lnTo>
                <a:lnTo>
                  <a:pt x="1547" y="996"/>
                </a:lnTo>
                <a:lnTo>
                  <a:pt x="1547" y="993"/>
                </a:lnTo>
                <a:lnTo>
                  <a:pt x="1547" y="987"/>
                </a:lnTo>
                <a:lnTo>
                  <a:pt x="1546" y="983"/>
                </a:lnTo>
                <a:lnTo>
                  <a:pt x="1544" y="985"/>
                </a:lnTo>
                <a:lnTo>
                  <a:pt x="1546" y="996"/>
                </a:lnTo>
                <a:lnTo>
                  <a:pt x="1546" y="1000"/>
                </a:lnTo>
                <a:lnTo>
                  <a:pt x="1544" y="1002"/>
                </a:lnTo>
                <a:lnTo>
                  <a:pt x="1542" y="1004"/>
                </a:lnTo>
                <a:lnTo>
                  <a:pt x="1532" y="1000"/>
                </a:lnTo>
                <a:lnTo>
                  <a:pt x="1530" y="1000"/>
                </a:lnTo>
                <a:lnTo>
                  <a:pt x="1530" y="1002"/>
                </a:lnTo>
                <a:lnTo>
                  <a:pt x="1532" y="1010"/>
                </a:lnTo>
                <a:lnTo>
                  <a:pt x="1532" y="1018"/>
                </a:lnTo>
                <a:lnTo>
                  <a:pt x="1530" y="1025"/>
                </a:lnTo>
                <a:lnTo>
                  <a:pt x="1528" y="1027"/>
                </a:lnTo>
                <a:lnTo>
                  <a:pt x="1528" y="1023"/>
                </a:lnTo>
                <a:lnTo>
                  <a:pt x="1528" y="1016"/>
                </a:lnTo>
                <a:lnTo>
                  <a:pt x="1526" y="1016"/>
                </a:lnTo>
                <a:lnTo>
                  <a:pt x="1524" y="1018"/>
                </a:lnTo>
                <a:lnTo>
                  <a:pt x="1522" y="1021"/>
                </a:lnTo>
                <a:lnTo>
                  <a:pt x="1522" y="1029"/>
                </a:lnTo>
                <a:lnTo>
                  <a:pt x="1521" y="1042"/>
                </a:lnTo>
                <a:lnTo>
                  <a:pt x="1522" y="1046"/>
                </a:lnTo>
                <a:lnTo>
                  <a:pt x="1522" y="1048"/>
                </a:lnTo>
                <a:lnTo>
                  <a:pt x="1521" y="1050"/>
                </a:lnTo>
                <a:lnTo>
                  <a:pt x="1519" y="1052"/>
                </a:lnTo>
                <a:lnTo>
                  <a:pt x="1517" y="1052"/>
                </a:lnTo>
                <a:lnTo>
                  <a:pt x="1515" y="1048"/>
                </a:lnTo>
                <a:lnTo>
                  <a:pt x="1511" y="1046"/>
                </a:lnTo>
                <a:lnTo>
                  <a:pt x="1507" y="1046"/>
                </a:lnTo>
                <a:lnTo>
                  <a:pt x="1505" y="1050"/>
                </a:lnTo>
                <a:lnTo>
                  <a:pt x="1503" y="1058"/>
                </a:lnTo>
                <a:lnTo>
                  <a:pt x="1499" y="1064"/>
                </a:lnTo>
                <a:lnTo>
                  <a:pt x="1496" y="1067"/>
                </a:lnTo>
                <a:lnTo>
                  <a:pt x="1494" y="1067"/>
                </a:lnTo>
                <a:lnTo>
                  <a:pt x="1496" y="1062"/>
                </a:lnTo>
                <a:lnTo>
                  <a:pt x="1498" y="1052"/>
                </a:lnTo>
                <a:lnTo>
                  <a:pt x="1496" y="1054"/>
                </a:lnTo>
                <a:lnTo>
                  <a:pt x="1492" y="1054"/>
                </a:lnTo>
                <a:lnTo>
                  <a:pt x="1490" y="1054"/>
                </a:lnTo>
                <a:lnTo>
                  <a:pt x="1488" y="1050"/>
                </a:lnTo>
                <a:lnTo>
                  <a:pt x="1490" y="1046"/>
                </a:lnTo>
                <a:lnTo>
                  <a:pt x="1492" y="1042"/>
                </a:lnTo>
                <a:lnTo>
                  <a:pt x="1496" y="1041"/>
                </a:lnTo>
                <a:lnTo>
                  <a:pt x="1501" y="1042"/>
                </a:lnTo>
                <a:lnTo>
                  <a:pt x="1505" y="1041"/>
                </a:lnTo>
                <a:lnTo>
                  <a:pt x="1505" y="1037"/>
                </a:lnTo>
                <a:lnTo>
                  <a:pt x="1505" y="1027"/>
                </a:lnTo>
                <a:lnTo>
                  <a:pt x="1505" y="1019"/>
                </a:lnTo>
                <a:lnTo>
                  <a:pt x="1507" y="1014"/>
                </a:lnTo>
                <a:lnTo>
                  <a:pt x="1505" y="1016"/>
                </a:lnTo>
                <a:lnTo>
                  <a:pt x="1499" y="1027"/>
                </a:lnTo>
                <a:lnTo>
                  <a:pt x="1498" y="1029"/>
                </a:lnTo>
                <a:lnTo>
                  <a:pt x="1498" y="1027"/>
                </a:lnTo>
                <a:lnTo>
                  <a:pt x="1496" y="1025"/>
                </a:lnTo>
                <a:lnTo>
                  <a:pt x="1494" y="1025"/>
                </a:lnTo>
                <a:lnTo>
                  <a:pt x="1496" y="1023"/>
                </a:lnTo>
                <a:lnTo>
                  <a:pt x="1499" y="1016"/>
                </a:lnTo>
                <a:lnTo>
                  <a:pt x="1501" y="1014"/>
                </a:lnTo>
                <a:lnTo>
                  <a:pt x="1503" y="1016"/>
                </a:lnTo>
                <a:lnTo>
                  <a:pt x="1505" y="1016"/>
                </a:lnTo>
                <a:lnTo>
                  <a:pt x="1507" y="1014"/>
                </a:lnTo>
                <a:lnTo>
                  <a:pt x="1513" y="1008"/>
                </a:lnTo>
                <a:lnTo>
                  <a:pt x="1517" y="1004"/>
                </a:lnTo>
                <a:lnTo>
                  <a:pt x="1515" y="1004"/>
                </a:lnTo>
                <a:lnTo>
                  <a:pt x="1494" y="1016"/>
                </a:lnTo>
                <a:lnTo>
                  <a:pt x="1486" y="1021"/>
                </a:lnTo>
                <a:lnTo>
                  <a:pt x="1490" y="1018"/>
                </a:lnTo>
                <a:lnTo>
                  <a:pt x="1490" y="1016"/>
                </a:lnTo>
                <a:lnTo>
                  <a:pt x="1496" y="1012"/>
                </a:lnTo>
                <a:lnTo>
                  <a:pt x="1511" y="1006"/>
                </a:lnTo>
                <a:lnTo>
                  <a:pt x="1513" y="1002"/>
                </a:lnTo>
                <a:lnTo>
                  <a:pt x="1515" y="996"/>
                </a:lnTo>
                <a:lnTo>
                  <a:pt x="1515" y="994"/>
                </a:lnTo>
                <a:lnTo>
                  <a:pt x="1517" y="994"/>
                </a:lnTo>
                <a:lnTo>
                  <a:pt x="1517" y="996"/>
                </a:lnTo>
                <a:lnTo>
                  <a:pt x="1459" y="129"/>
                </a:lnTo>
                <a:lnTo>
                  <a:pt x="1515" y="925"/>
                </a:lnTo>
                <a:lnTo>
                  <a:pt x="1517" y="925"/>
                </a:lnTo>
                <a:lnTo>
                  <a:pt x="1515" y="927"/>
                </a:lnTo>
                <a:lnTo>
                  <a:pt x="1515" y="925"/>
                </a:lnTo>
                <a:lnTo>
                  <a:pt x="1459" y="129"/>
                </a:lnTo>
                <a:lnTo>
                  <a:pt x="1507" y="943"/>
                </a:lnTo>
                <a:lnTo>
                  <a:pt x="1511" y="939"/>
                </a:lnTo>
                <a:lnTo>
                  <a:pt x="1511" y="937"/>
                </a:lnTo>
                <a:lnTo>
                  <a:pt x="1513" y="931"/>
                </a:lnTo>
                <a:lnTo>
                  <a:pt x="1515" y="935"/>
                </a:lnTo>
                <a:lnTo>
                  <a:pt x="1515" y="939"/>
                </a:lnTo>
                <a:lnTo>
                  <a:pt x="1515" y="943"/>
                </a:lnTo>
                <a:lnTo>
                  <a:pt x="1507" y="946"/>
                </a:lnTo>
                <a:lnTo>
                  <a:pt x="1507" y="943"/>
                </a:lnTo>
                <a:lnTo>
                  <a:pt x="1459" y="129"/>
                </a:lnTo>
                <a:lnTo>
                  <a:pt x="1507" y="962"/>
                </a:lnTo>
                <a:lnTo>
                  <a:pt x="1511" y="960"/>
                </a:lnTo>
                <a:lnTo>
                  <a:pt x="1513" y="958"/>
                </a:lnTo>
                <a:lnTo>
                  <a:pt x="1513" y="960"/>
                </a:lnTo>
                <a:lnTo>
                  <a:pt x="1515" y="958"/>
                </a:lnTo>
                <a:lnTo>
                  <a:pt x="1517" y="960"/>
                </a:lnTo>
                <a:lnTo>
                  <a:pt x="1513" y="962"/>
                </a:lnTo>
                <a:lnTo>
                  <a:pt x="1507" y="968"/>
                </a:lnTo>
                <a:lnTo>
                  <a:pt x="1503" y="973"/>
                </a:lnTo>
                <a:lnTo>
                  <a:pt x="1501" y="979"/>
                </a:lnTo>
                <a:lnTo>
                  <a:pt x="1494" y="983"/>
                </a:lnTo>
                <a:lnTo>
                  <a:pt x="1494" y="981"/>
                </a:lnTo>
                <a:lnTo>
                  <a:pt x="1496" y="979"/>
                </a:lnTo>
                <a:lnTo>
                  <a:pt x="1492" y="981"/>
                </a:lnTo>
                <a:lnTo>
                  <a:pt x="1490" y="981"/>
                </a:lnTo>
                <a:lnTo>
                  <a:pt x="1488" y="981"/>
                </a:lnTo>
                <a:lnTo>
                  <a:pt x="1490" y="979"/>
                </a:lnTo>
                <a:lnTo>
                  <a:pt x="1490" y="970"/>
                </a:lnTo>
                <a:lnTo>
                  <a:pt x="1488" y="975"/>
                </a:lnTo>
                <a:lnTo>
                  <a:pt x="1488" y="964"/>
                </a:lnTo>
                <a:lnTo>
                  <a:pt x="1486" y="964"/>
                </a:lnTo>
                <a:lnTo>
                  <a:pt x="1488" y="960"/>
                </a:lnTo>
                <a:lnTo>
                  <a:pt x="1492" y="960"/>
                </a:lnTo>
                <a:lnTo>
                  <a:pt x="1494" y="968"/>
                </a:lnTo>
                <a:lnTo>
                  <a:pt x="1499" y="971"/>
                </a:lnTo>
                <a:lnTo>
                  <a:pt x="1503" y="973"/>
                </a:lnTo>
                <a:lnTo>
                  <a:pt x="1505" y="971"/>
                </a:lnTo>
                <a:lnTo>
                  <a:pt x="1507" y="962"/>
                </a:lnTo>
                <a:lnTo>
                  <a:pt x="1459" y="129"/>
                </a:lnTo>
                <a:lnTo>
                  <a:pt x="1488" y="119"/>
                </a:lnTo>
                <a:lnTo>
                  <a:pt x="1488" y="121"/>
                </a:lnTo>
                <a:lnTo>
                  <a:pt x="1490" y="121"/>
                </a:lnTo>
                <a:lnTo>
                  <a:pt x="1488" y="119"/>
                </a:lnTo>
                <a:lnTo>
                  <a:pt x="1459" y="129"/>
                </a:lnTo>
                <a:lnTo>
                  <a:pt x="1432" y="92"/>
                </a:lnTo>
                <a:lnTo>
                  <a:pt x="1430" y="92"/>
                </a:lnTo>
                <a:lnTo>
                  <a:pt x="1428" y="94"/>
                </a:lnTo>
                <a:lnTo>
                  <a:pt x="1430" y="96"/>
                </a:lnTo>
                <a:lnTo>
                  <a:pt x="1430" y="94"/>
                </a:lnTo>
                <a:lnTo>
                  <a:pt x="1432" y="92"/>
                </a:lnTo>
                <a:lnTo>
                  <a:pt x="1459" y="129"/>
                </a:lnTo>
                <a:lnTo>
                  <a:pt x="1553" y="376"/>
                </a:lnTo>
                <a:lnTo>
                  <a:pt x="1546" y="426"/>
                </a:lnTo>
                <a:lnTo>
                  <a:pt x="1544" y="418"/>
                </a:lnTo>
                <a:lnTo>
                  <a:pt x="1544" y="422"/>
                </a:lnTo>
                <a:lnTo>
                  <a:pt x="1544" y="424"/>
                </a:lnTo>
                <a:lnTo>
                  <a:pt x="1544" y="422"/>
                </a:lnTo>
                <a:lnTo>
                  <a:pt x="1544" y="440"/>
                </a:lnTo>
                <a:lnTo>
                  <a:pt x="1546" y="445"/>
                </a:lnTo>
                <a:lnTo>
                  <a:pt x="1546" y="442"/>
                </a:lnTo>
                <a:lnTo>
                  <a:pt x="1546" y="440"/>
                </a:lnTo>
                <a:lnTo>
                  <a:pt x="1546" y="451"/>
                </a:lnTo>
                <a:lnTo>
                  <a:pt x="1547" y="461"/>
                </a:lnTo>
                <a:lnTo>
                  <a:pt x="1547" y="482"/>
                </a:lnTo>
                <a:lnTo>
                  <a:pt x="1547" y="486"/>
                </a:lnTo>
                <a:lnTo>
                  <a:pt x="1549" y="484"/>
                </a:lnTo>
                <a:lnTo>
                  <a:pt x="1549" y="488"/>
                </a:lnTo>
                <a:lnTo>
                  <a:pt x="1549" y="478"/>
                </a:lnTo>
                <a:lnTo>
                  <a:pt x="1551" y="491"/>
                </a:lnTo>
                <a:lnTo>
                  <a:pt x="1553" y="486"/>
                </a:lnTo>
                <a:lnTo>
                  <a:pt x="1553" y="480"/>
                </a:lnTo>
                <a:lnTo>
                  <a:pt x="1553" y="465"/>
                </a:lnTo>
                <a:lnTo>
                  <a:pt x="1551" y="445"/>
                </a:lnTo>
                <a:lnTo>
                  <a:pt x="1546" y="426"/>
                </a:lnTo>
                <a:lnTo>
                  <a:pt x="1555" y="374"/>
                </a:lnTo>
                <a:lnTo>
                  <a:pt x="1553" y="376"/>
                </a:lnTo>
                <a:lnTo>
                  <a:pt x="1459" y="129"/>
                </a:lnTo>
                <a:lnTo>
                  <a:pt x="1609" y="397"/>
                </a:lnTo>
                <a:lnTo>
                  <a:pt x="1609" y="386"/>
                </a:lnTo>
                <a:lnTo>
                  <a:pt x="1609" y="384"/>
                </a:lnTo>
                <a:lnTo>
                  <a:pt x="1605" y="372"/>
                </a:lnTo>
                <a:lnTo>
                  <a:pt x="1605" y="369"/>
                </a:lnTo>
                <a:lnTo>
                  <a:pt x="1603" y="372"/>
                </a:lnTo>
                <a:lnTo>
                  <a:pt x="1603" y="380"/>
                </a:lnTo>
                <a:lnTo>
                  <a:pt x="1605" y="390"/>
                </a:lnTo>
                <a:lnTo>
                  <a:pt x="1611" y="405"/>
                </a:lnTo>
                <a:lnTo>
                  <a:pt x="1609" y="397"/>
                </a:lnTo>
                <a:lnTo>
                  <a:pt x="1459" y="129"/>
                </a:lnTo>
                <a:lnTo>
                  <a:pt x="1618" y="943"/>
                </a:lnTo>
                <a:lnTo>
                  <a:pt x="1620" y="943"/>
                </a:lnTo>
                <a:lnTo>
                  <a:pt x="1624" y="943"/>
                </a:lnTo>
                <a:lnTo>
                  <a:pt x="1613" y="943"/>
                </a:lnTo>
                <a:lnTo>
                  <a:pt x="1618" y="943"/>
                </a:lnTo>
                <a:lnTo>
                  <a:pt x="1459" y="129"/>
                </a:lnTo>
                <a:lnTo>
                  <a:pt x="1551" y="524"/>
                </a:lnTo>
                <a:lnTo>
                  <a:pt x="1553" y="532"/>
                </a:lnTo>
                <a:lnTo>
                  <a:pt x="1553" y="528"/>
                </a:lnTo>
                <a:lnTo>
                  <a:pt x="1551" y="524"/>
                </a:lnTo>
                <a:lnTo>
                  <a:pt x="1459" y="129"/>
                </a:lnTo>
                <a:lnTo>
                  <a:pt x="1474" y="54"/>
                </a:lnTo>
                <a:lnTo>
                  <a:pt x="1473" y="52"/>
                </a:lnTo>
                <a:lnTo>
                  <a:pt x="1473" y="54"/>
                </a:lnTo>
                <a:lnTo>
                  <a:pt x="1474" y="54"/>
                </a:lnTo>
                <a:lnTo>
                  <a:pt x="1459" y="129"/>
                </a:lnTo>
                <a:lnTo>
                  <a:pt x="1419" y="42"/>
                </a:lnTo>
                <a:lnTo>
                  <a:pt x="1419" y="44"/>
                </a:lnTo>
                <a:lnTo>
                  <a:pt x="1421" y="44"/>
                </a:lnTo>
                <a:lnTo>
                  <a:pt x="1421" y="42"/>
                </a:lnTo>
                <a:lnTo>
                  <a:pt x="1419" y="42"/>
                </a:lnTo>
                <a:lnTo>
                  <a:pt x="1459" y="129"/>
                </a:lnTo>
                <a:lnTo>
                  <a:pt x="1417" y="34"/>
                </a:lnTo>
                <a:lnTo>
                  <a:pt x="1419" y="34"/>
                </a:lnTo>
                <a:lnTo>
                  <a:pt x="1421" y="33"/>
                </a:lnTo>
                <a:lnTo>
                  <a:pt x="1421" y="31"/>
                </a:lnTo>
                <a:lnTo>
                  <a:pt x="1421" y="29"/>
                </a:lnTo>
                <a:lnTo>
                  <a:pt x="1421" y="27"/>
                </a:lnTo>
                <a:lnTo>
                  <a:pt x="1419" y="27"/>
                </a:lnTo>
                <a:lnTo>
                  <a:pt x="1419" y="29"/>
                </a:lnTo>
                <a:lnTo>
                  <a:pt x="1417" y="29"/>
                </a:lnTo>
                <a:lnTo>
                  <a:pt x="1417" y="31"/>
                </a:lnTo>
                <a:lnTo>
                  <a:pt x="1417" y="33"/>
                </a:lnTo>
                <a:lnTo>
                  <a:pt x="1417" y="34"/>
                </a:lnTo>
                <a:lnTo>
                  <a:pt x="1459" y="129"/>
                </a:lnTo>
                <a:lnTo>
                  <a:pt x="1413" y="13"/>
                </a:lnTo>
                <a:lnTo>
                  <a:pt x="1415" y="15"/>
                </a:lnTo>
                <a:lnTo>
                  <a:pt x="1415" y="13"/>
                </a:lnTo>
                <a:lnTo>
                  <a:pt x="1417" y="11"/>
                </a:lnTo>
                <a:lnTo>
                  <a:pt x="1417" y="10"/>
                </a:lnTo>
                <a:lnTo>
                  <a:pt x="1417" y="8"/>
                </a:lnTo>
                <a:lnTo>
                  <a:pt x="1415" y="8"/>
                </a:lnTo>
                <a:lnTo>
                  <a:pt x="1415" y="6"/>
                </a:lnTo>
                <a:lnTo>
                  <a:pt x="1415" y="8"/>
                </a:lnTo>
                <a:lnTo>
                  <a:pt x="1415" y="6"/>
                </a:lnTo>
                <a:lnTo>
                  <a:pt x="1415" y="8"/>
                </a:lnTo>
                <a:lnTo>
                  <a:pt x="1413" y="10"/>
                </a:lnTo>
                <a:lnTo>
                  <a:pt x="1413" y="11"/>
                </a:lnTo>
                <a:lnTo>
                  <a:pt x="1413" y="13"/>
                </a:lnTo>
                <a:lnTo>
                  <a:pt x="1459" y="129"/>
                </a:lnTo>
                <a:lnTo>
                  <a:pt x="1426" y="15"/>
                </a:lnTo>
                <a:lnTo>
                  <a:pt x="1426" y="13"/>
                </a:lnTo>
                <a:lnTo>
                  <a:pt x="1426" y="11"/>
                </a:lnTo>
                <a:lnTo>
                  <a:pt x="1426" y="10"/>
                </a:lnTo>
                <a:lnTo>
                  <a:pt x="1425" y="11"/>
                </a:lnTo>
                <a:lnTo>
                  <a:pt x="1425" y="13"/>
                </a:lnTo>
                <a:lnTo>
                  <a:pt x="1425" y="15"/>
                </a:lnTo>
                <a:lnTo>
                  <a:pt x="1426" y="15"/>
                </a:lnTo>
                <a:lnTo>
                  <a:pt x="1459" y="129"/>
                </a:lnTo>
                <a:lnTo>
                  <a:pt x="1428" y="34"/>
                </a:lnTo>
                <a:lnTo>
                  <a:pt x="1428" y="36"/>
                </a:lnTo>
                <a:lnTo>
                  <a:pt x="1430" y="34"/>
                </a:lnTo>
                <a:lnTo>
                  <a:pt x="1430" y="33"/>
                </a:lnTo>
                <a:lnTo>
                  <a:pt x="1428" y="34"/>
                </a:lnTo>
                <a:lnTo>
                  <a:pt x="1459" y="129"/>
                </a:lnTo>
                <a:lnTo>
                  <a:pt x="1459" y="90"/>
                </a:lnTo>
                <a:lnTo>
                  <a:pt x="1459" y="88"/>
                </a:lnTo>
                <a:lnTo>
                  <a:pt x="1457" y="88"/>
                </a:lnTo>
                <a:lnTo>
                  <a:pt x="1459" y="90"/>
                </a:lnTo>
                <a:lnTo>
                  <a:pt x="1459" y="129"/>
                </a:lnTo>
                <a:lnTo>
                  <a:pt x="1480" y="65"/>
                </a:lnTo>
                <a:lnTo>
                  <a:pt x="1478" y="65"/>
                </a:lnTo>
                <a:lnTo>
                  <a:pt x="1478" y="67"/>
                </a:lnTo>
                <a:lnTo>
                  <a:pt x="1480" y="65"/>
                </a:lnTo>
                <a:lnTo>
                  <a:pt x="1459" y="129"/>
                </a:lnTo>
                <a:lnTo>
                  <a:pt x="1505" y="359"/>
                </a:lnTo>
                <a:lnTo>
                  <a:pt x="1503" y="351"/>
                </a:lnTo>
                <a:lnTo>
                  <a:pt x="1503" y="355"/>
                </a:lnTo>
                <a:lnTo>
                  <a:pt x="1505" y="359"/>
                </a:lnTo>
                <a:lnTo>
                  <a:pt x="1459" y="129"/>
                </a:lnTo>
                <a:lnTo>
                  <a:pt x="1434" y="40"/>
                </a:lnTo>
                <a:lnTo>
                  <a:pt x="1436" y="40"/>
                </a:lnTo>
                <a:lnTo>
                  <a:pt x="1436" y="38"/>
                </a:lnTo>
                <a:lnTo>
                  <a:pt x="1438" y="38"/>
                </a:lnTo>
                <a:lnTo>
                  <a:pt x="1436" y="36"/>
                </a:lnTo>
                <a:lnTo>
                  <a:pt x="1438" y="36"/>
                </a:lnTo>
                <a:lnTo>
                  <a:pt x="1438" y="34"/>
                </a:lnTo>
                <a:lnTo>
                  <a:pt x="1436" y="33"/>
                </a:lnTo>
                <a:lnTo>
                  <a:pt x="1438" y="33"/>
                </a:lnTo>
                <a:lnTo>
                  <a:pt x="1436" y="33"/>
                </a:lnTo>
                <a:lnTo>
                  <a:pt x="1434" y="33"/>
                </a:lnTo>
                <a:lnTo>
                  <a:pt x="1434" y="34"/>
                </a:lnTo>
                <a:lnTo>
                  <a:pt x="1432" y="36"/>
                </a:lnTo>
                <a:lnTo>
                  <a:pt x="1432" y="40"/>
                </a:lnTo>
                <a:lnTo>
                  <a:pt x="1434" y="40"/>
                </a:lnTo>
                <a:lnTo>
                  <a:pt x="1459" y="129"/>
                </a:lnTo>
                <a:lnTo>
                  <a:pt x="1440" y="77"/>
                </a:lnTo>
                <a:lnTo>
                  <a:pt x="1442" y="77"/>
                </a:lnTo>
                <a:lnTo>
                  <a:pt x="1442" y="75"/>
                </a:lnTo>
                <a:lnTo>
                  <a:pt x="1442" y="73"/>
                </a:lnTo>
                <a:lnTo>
                  <a:pt x="1440" y="73"/>
                </a:lnTo>
                <a:lnTo>
                  <a:pt x="1440" y="75"/>
                </a:lnTo>
                <a:lnTo>
                  <a:pt x="1440" y="77"/>
                </a:lnTo>
                <a:lnTo>
                  <a:pt x="1459" y="129"/>
                </a:lnTo>
                <a:lnTo>
                  <a:pt x="1448" y="59"/>
                </a:lnTo>
                <a:lnTo>
                  <a:pt x="1450" y="61"/>
                </a:lnTo>
                <a:lnTo>
                  <a:pt x="1451" y="61"/>
                </a:lnTo>
                <a:lnTo>
                  <a:pt x="1451" y="59"/>
                </a:lnTo>
                <a:lnTo>
                  <a:pt x="1451" y="58"/>
                </a:lnTo>
                <a:lnTo>
                  <a:pt x="1450" y="58"/>
                </a:lnTo>
                <a:lnTo>
                  <a:pt x="1448" y="58"/>
                </a:lnTo>
                <a:lnTo>
                  <a:pt x="1448" y="59"/>
                </a:lnTo>
                <a:lnTo>
                  <a:pt x="1459" y="129"/>
                </a:lnTo>
                <a:lnTo>
                  <a:pt x="1438" y="2"/>
                </a:lnTo>
                <a:lnTo>
                  <a:pt x="1436" y="2"/>
                </a:lnTo>
                <a:lnTo>
                  <a:pt x="1436" y="4"/>
                </a:lnTo>
                <a:lnTo>
                  <a:pt x="1438" y="2"/>
                </a:lnTo>
                <a:lnTo>
                  <a:pt x="1459" y="129"/>
                </a:lnTo>
                <a:lnTo>
                  <a:pt x="1442" y="54"/>
                </a:lnTo>
                <a:lnTo>
                  <a:pt x="1444" y="52"/>
                </a:lnTo>
                <a:lnTo>
                  <a:pt x="1444" y="50"/>
                </a:lnTo>
                <a:lnTo>
                  <a:pt x="1442" y="52"/>
                </a:lnTo>
                <a:lnTo>
                  <a:pt x="1442" y="54"/>
                </a:lnTo>
                <a:lnTo>
                  <a:pt x="1459" y="129"/>
                </a:lnTo>
                <a:lnTo>
                  <a:pt x="1544" y="981"/>
                </a:lnTo>
                <a:lnTo>
                  <a:pt x="1544" y="983"/>
                </a:lnTo>
                <a:lnTo>
                  <a:pt x="1546" y="981"/>
                </a:lnTo>
                <a:lnTo>
                  <a:pt x="1544" y="981"/>
                </a:lnTo>
                <a:lnTo>
                  <a:pt x="1459" y="129"/>
                </a:lnTo>
                <a:lnTo>
                  <a:pt x="40" y="461"/>
                </a:lnTo>
                <a:lnTo>
                  <a:pt x="40" y="463"/>
                </a:lnTo>
                <a:lnTo>
                  <a:pt x="42" y="459"/>
                </a:lnTo>
                <a:lnTo>
                  <a:pt x="40" y="461"/>
                </a:lnTo>
                <a:lnTo>
                  <a:pt x="1459" y="129"/>
                </a:lnTo>
                <a:lnTo>
                  <a:pt x="1609" y="369"/>
                </a:lnTo>
                <a:lnTo>
                  <a:pt x="1609" y="347"/>
                </a:lnTo>
                <a:lnTo>
                  <a:pt x="1609" y="349"/>
                </a:lnTo>
                <a:lnTo>
                  <a:pt x="1607" y="342"/>
                </a:lnTo>
                <a:lnTo>
                  <a:pt x="1605" y="336"/>
                </a:lnTo>
                <a:lnTo>
                  <a:pt x="1603" y="332"/>
                </a:lnTo>
                <a:lnTo>
                  <a:pt x="1601" y="332"/>
                </a:lnTo>
                <a:lnTo>
                  <a:pt x="1599" y="336"/>
                </a:lnTo>
                <a:lnTo>
                  <a:pt x="1601" y="353"/>
                </a:lnTo>
                <a:lnTo>
                  <a:pt x="1601" y="359"/>
                </a:lnTo>
                <a:lnTo>
                  <a:pt x="1601" y="346"/>
                </a:lnTo>
                <a:lnTo>
                  <a:pt x="1603" y="342"/>
                </a:lnTo>
                <a:lnTo>
                  <a:pt x="1605" y="347"/>
                </a:lnTo>
                <a:lnTo>
                  <a:pt x="1609" y="369"/>
                </a:lnTo>
                <a:lnTo>
                  <a:pt x="1459" y="129"/>
                </a:lnTo>
                <a:lnTo>
                  <a:pt x="1519" y="449"/>
                </a:lnTo>
                <a:lnTo>
                  <a:pt x="1517" y="407"/>
                </a:lnTo>
                <a:lnTo>
                  <a:pt x="1519" y="442"/>
                </a:lnTo>
                <a:lnTo>
                  <a:pt x="1519" y="449"/>
                </a:lnTo>
                <a:lnTo>
                  <a:pt x="1459" y="129"/>
                </a:lnTo>
                <a:lnTo>
                  <a:pt x="40" y="465"/>
                </a:lnTo>
                <a:lnTo>
                  <a:pt x="38" y="466"/>
                </a:lnTo>
                <a:lnTo>
                  <a:pt x="38" y="470"/>
                </a:lnTo>
                <a:lnTo>
                  <a:pt x="40" y="470"/>
                </a:lnTo>
                <a:lnTo>
                  <a:pt x="42" y="468"/>
                </a:lnTo>
                <a:lnTo>
                  <a:pt x="42" y="465"/>
                </a:lnTo>
                <a:lnTo>
                  <a:pt x="40" y="465"/>
                </a:lnTo>
                <a:lnTo>
                  <a:pt x="1459" y="129"/>
                </a:lnTo>
                <a:lnTo>
                  <a:pt x="1572" y="824"/>
                </a:lnTo>
                <a:lnTo>
                  <a:pt x="1570" y="818"/>
                </a:lnTo>
                <a:lnTo>
                  <a:pt x="1572" y="818"/>
                </a:lnTo>
                <a:lnTo>
                  <a:pt x="1574" y="818"/>
                </a:lnTo>
                <a:lnTo>
                  <a:pt x="1576" y="816"/>
                </a:lnTo>
                <a:lnTo>
                  <a:pt x="1574" y="814"/>
                </a:lnTo>
                <a:lnTo>
                  <a:pt x="1572" y="812"/>
                </a:lnTo>
                <a:lnTo>
                  <a:pt x="1570" y="812"/>
                </a:lnTo>
                <a:lnTo>
                  <a:pt x="1572" y="810"/>
                </a:lnTo>
                <a:lnTo>
                  <a:pt x="1576" y="802"/>
                </a:lnTo>
                <a:lnTo>
                  <a:pt x="1572" y="806"/>
                </a:lnTo>
                <a:lnTo>
                  <a:pt x="1569" y="810"/>
                </a:lnTo>
                <a:lnTo>
                  <a:pt x="1569" y="806"/>
                </a:lnTo>
                <a:lnTo>
                  <a:pt x="1569" y="802"/>
                </a:lnTo>
                <a:lnTo>
                  <a:pt x="1567" y="802"/>
                </a:lnTo>
                <a:lnTo>
                  <a:pt x="1567" y="806"/>
                </a:lnTo>
                <a:lnTo>
                  <a:pt x="1563" y="808"/>
                </a:lnTo>
                <a:lnTo>
                  <a:pt x="1565" y="810"/>
                </a:lnTo>
                <a:lnTo>
                  <a:pt x="1563" y="812"/>
                </a:lnTo>
                <a:lnTo>
                  <a:pt x="1559" y="814"/>
                </a:lnTo>
                <a:lnTo>
                  <a:pt x="1563" y="814"/>
                </a:lnTo>
                <a:lnTo>
                  <a:pt x="1563" y="816"/>
                </a:lnTo>
                <a:lnTo>
                  <a:pt x="1563" y="818"/>
                </a:lnTo>
                <a:lnTo>
                  <a:pt x="1563" y="820"/>
                </a:lnTo>
                <a:lnTo>
                  <a:pt x="1565" y="822"/>
                </a:lnTo>
                <a:lnTo>
                  <a:pt x="1567" y="822"/>
                </a:lnTo>
                <a:lnTo>
                  <a:pt x="1567" y="826"/>
                </a:lnTo>
                <a:lnTo>
                  <a:pt x="1569" y="826"/>
                </a:lnTo>
                <a:lnTo>
                  <a:pt x="1570" y="826"/>
                </a:lnTo>
                <a:lnTo>
                  <a:pt x="1572" y="826"/>
                </a:lnTo>
                <a:lnTo>
                  <a:pt x="1572" y="824"/>
                </a:lnTo>
                <a:lnTo>
                  <a:pt x="1459" y="129"/>
                </a:lnTo>
                <a:lnTo>
                  <a:pt x="1597" y="943"/>
                </a:lnTo>
                <a:lnTo>
                  <a:pt x="1592" y="943"/>
                </a:lnTo>
                <a:lnTo>
                  <a:pt x="1597" y="945"/>
                </a:lnTo>
                <a:lnTo>
                  <a:pt x="1597" y="943"/>
                </a:lnTo>
                <a:lnTo>
                  <a:pt x="1459" y="129"/>
                </a:lnTo>
                <a:lnTo>
                  <a:pt x="33" y="428"/>
                </a:lnTo>
                <a:lnTo>
                  <a:pt x="33" y="420"/>
                </a:lnTo>
                <a:lnTo>
                  <a:pt x="33" y="417"/>
                </a:lnTo>
                <a:lnTo>
                  <a:pt x="31" y="418"/>
                </a:lnTo>
                <a:lnTo>
                  <a:pt x="31" y="420"/>
                </a:lnTo>
                <a:lnTo>
                  <a:pt x="31" y="418"/>
                </a:lnTo>
                <a:lnTo>
                  <a:pt x="31" y="411"/>
                </a:lnTo>
                <a:lnTo>
                  <a:pt x="29" y="424"/>
                </a:lnTo>
                <a:lnTo>
                  <a:pt x="29" y="436"/>
                </a:lnTo>
                <a:lnTo>
                  <a:pt x="31" y="428"/>
                </a:lnTo>
                <a:lnTo>
                  <a:pt x="33" y="428"/>
                </a:lnTo>
                <a:lnTo>
                  <a:pt x="1459" y="129"/>
                </a:lnTo>
                <a:lnTo>
                  <a:pt x="1599" y="941"/>
                </a:lnTo>
                <a:lnTo>
                  <a:pt x="1597" y="943"/>
                </a:lnTo>
                <a:lnTo>
                  <a:pt x="1601" y="941"/>
                </a:lnTo>
                <a:lnTo>
                  <a:pt x="1599" y="941"/>
                </a:lnTo>
                <a:lnTo>
                  <a:pt x="1459" y="129"/>
                </a:lnTo>
                <a:lnTo>
                  <a:pt x="1559" y="793"/>
                </a:lnTo>
                <a:lnTo>
                  <a:pt x="1561" y="793"/>
                </a:lnTo>
                <a:lnTo>
                  <a:pt x="1561" y="795"/>
                </a:lnTo>
                <a:lnTo>
                  <a:pt x="1561" y="797"/>
                </a:lnTo>
                <a:lnTo>
                  <a:pt x="1563" y="799"/>
                </a:lnTo>
                <a:lnTo>
                  <a:pt x="1565" y="799"/>
                </a:lnTo>
                <a:lnTo>
                  <a:pt x="1565" y="797"/>
                </a:lnTo>
                <a:lnTo>
                  <a:pt x="1565" y="795"/>
                </a:lnTo>
                <a:lnTo>
                  <a:pt x="1565" y="793"/>
                </a:lnTo>
                <a:lnTo>
                  <a:pt x="1565" y="791"/>
                </a:lnTo>
                <a:lnTo>
                  <a:pt x="1567" y="789"/>
                </a:lnTo>
                <a:lnTo>
                  <a:pt x="1563" y="791"/>
                </a:lnTo>
                <a:lnTo>
                  <a:pt x="1563" y="789"/>
                </a:lnTo>
                <a:lnTo>
                  <a:pt x="1561" y="789"/>
                </a:lnTo>
                <a:lnTo>
                  <a:pt x="1561" y="791"/>
                </a:lnTo>
                <a:lnTo>
                  <a:pt x="1561" y="793"/>
                </a:lnTo>
                <a:lnTo>
                  <a:pt x="1559" y="793"/>
                </a:lnTo>
                <a:lnTo>
                  <a:pt x="1459" y="129"/>
                </a:lnTo>
                <a:lnTo>
                  <a:pt x="1567" y="849"/>
                </a:lnTo>
                <a:lnTo>
                  <a:pt x="1567" y="847"/>
                </a:lnTo>
                <a:lnTo>
                  <a:pt x="1565" y="849"/>
                </a:lnTo>
                <a:lnTo>
                  <a:pt x="1565" y="862"/>
                </a:lnTo>
                <a:lnTo>
                  <a:pt x="1561" y="889"/>
                </a:lnTo>
                <a:lnTo>
                  <a:pt x="1561" y="893"/>
                </a:lnTo>
                <a:lnTo>
                  <a:pt x="1563" y="891"/>
                </a:lnTo>
                <a:lnTo>
                  <a:pt x="1567" y="883"/>
                </a:lnTo>
                <a:lnTo>
                  <a:pt x="1569" y="881"/>
                </a:lnTo>
                <a:lnTo>
                  <a:pt x="1569" y="879"/>
                </a:lnTo>
                <a:lnTo>
                  <a:pt x="1567" y="872"/>
                </a:lnTo>
                <a:lnTo>
                  <a:pt x="1567" y="862"/>
                </a:lnTo>
                <a:lnTo>
                  <a:pt x="1567" y="849"/>
                </a:lnTo>
                <a:lnTo>
                  <a:pt x="1459" y="129"/>
                </a:lnTo>
                <a:lnTo>
                  <a:pt x="1547" y="1129"/>
                </a:lnTo>
                <a:lnTo>
                  <a:pt x="1547" y="1131"/>
                </a:lnTo>
                <a:lnTo>
                  <a:pt x="1549" y="1129"/>
                </a:lnTo>
                <a:lnTo>
                  <a:pt x="1547" y="1129"/>
                </a:lnTo>
                <a:lnTo>
                  <a:pt x="1459" y="129"/>
                </a:lnTo>
                <a:lnTo>
                  <a:pt x="11" y="461"/>
                </a:lnTo>
                <a:lnTo>
                  <a:pt x="13" y="445"/>
                </a:lnTo>
                <a:lnTo>
                  <a:pt x="10" y="461"/>
                </a:lnTo>
                <a:lnTo>
                  <a:pt x="10" y="470"/>
                </a:lnTo>
                <a:lnTo>
                  <a:pt x="11" y="470"/>
                </a:lnTo>
                <a:lnTo>
                  <a:pt x="11" y="461"/>
                </a:lnTo>
                <a:lnTo>
                  <a:pt x="1459" y="129"/>
                </a:lnTo>
                <a:lnTo>
                  <a:pt x="2" y="626"/>
                </a:lnTo>
                <a:lnTo>
                  <a:pt x="0" y="618"/>
                </a:lnTo>
                <a:lnTo>
                  <a:pt x="0" y="628"/>
                </a:lnTo>
                <a:lnTo>
                  <a:pt x="2" y="628"/>
                </a:lnTo>
                <a:lnTo>
                  <a:pt x="2" y="626"/>
                </a:lnTo>
                <a:lnTo>
                  <a:pt x="1459" y="129"/>
                </a:lnTo>
                <a:lnTo>
                  <a:pt x="1572" y="862"/>
                </a:lnTo>
                <a:lnTo>
                  <a:pt x="1574" y="862"/>
                </a:lnTo>
                <a:lnTo>
                  <a:pt x="1576" y="862"/>
                </a:lnTo>
                <a:lnTo>
                  <a:pt x="1578" y="858"/>
                </a:lnTo>
                <a:lnTo>
                  <a:pt x="1574" y="850"/>
                </a:lnTo>
                <a:lnTo>
                  <a:pt x="1572" y="850"/>
                </a:lnTo>
                <a:lnTo>
                  <a:pt x="1572" y="852"/>
                </a:lnTo>
                <a:lnTo>
                  <a:pt x="1570" y="856"/>
                </a:lnTo>
                <a:lnTo>
                  <a:pt x="1570" y="862"/>
                </a:lnTo>
                <a:lnTo>
                  <a:pt x="1572" y="862"/>
                </a:lnTo>
                <a:lnTo>
                  <a:pt x="1459" y="129"/>
                </a:lnTo>
                <a:lnTo>
                  <a:pt x="1570" y="693"/>
                </a:lnTo>
                <a:lnTo>
                  <a:pt x="1570" y="691"/>
                </a:lnTo>
                <a:lnTo>
                  <a:pt x="1569" y="691"/>
                </a:lnTo>
                <a:lnTo>
                  <a:pt x="1567" y="699"/>
                </a:lnTo>
                <a:lnTo>
                  <a:pt x="1569" y="701"/>
                </a:lnTo>
                <a:lnTo>
                  <a:pt x="1572" y="705"/>
                </a:lnTo>
                <a:lnTo>
                  <a:pt x="1572" y="703"/>
                </a:lnTo>
                <a:lnTo>
                  <a:pt x="1570" y="699"/>
                </a:lnTo>
                <a:lnTo>
                  <a:pt x="1569" y="695"/>
                </a:lnTo>
                <a:lnTo>
                  <a:pt x="1570" y="693"/>
                </a:lnTo>
                <a:lnTo>
                  <a:pt x="1459" y="129"/>
                </a:lnTo>
                <a:lnTo>
                  <a:pt x="1565" y="1137"/>
                </a:lnTo>
                <a:lnTo>
                  <a:pt x="1567" y="1133"/>
                </a:lnTo>
                <a:lnTo>
                  <a:pt x="1565" y="1135"/>
                </a:lnTo>
                <a:lnTo>
                  <a:pt x="1565" y="1137"/>
                </a:lnTo>
                <a:lnTo>
                  <a:pt x="1459" y="129"/>
                </a:lnTo>
                <a:close/>
              </a:path>
            </a:pathLst>
          </a:custGeom>
          <a:solidFill>
            <a:schemeClr val="bg2">
              <a:tint val="9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kumimoji="0" lang="ja-JP" altLang="en-US">
              <a:effectLst>
                <a:outerShdw blurRad="50800" dist="50800" dir="5400000" algn="tl" rotWithShape="0">
                  <a:srgbClr val="000000">
                    <a:alpha val="30000"/>
                  </a:srgbClr>
                </a:outerShdw>
              </a:effectLst>
              <a:latin typeface="+mn-lt"/>
              <a:ea typeface="+mn-ea"/>
            </a:endParaRPr>
          </a:p>
        </p:txBody>
      </p:sp>
      <p:sp>
        <p:nvSpPr>
          <p:cNvPr id="25" name="タイトル プレースホルダー 24"/>
          <p:cNvSpPr>
            <a:spLocks noGrp="1"/>
          </p:cNvSpPr>
          <p:nvPr>
            <p:ph type="title"/>
          </p:nvPr>
        </p:nvSpPr>
        <p:spPr>
          <a:xfrm>
            <a:off x="457200" y="274638"/>
            <a:ext cx="8229600" cy="1143000"/>
          </a:xfrm>
          <a:prstGeom prst="rect">
            <a:avLst/>
          </a:prstGeom>
        </p:spPr>
        <p:txBody>
          <a:bodyPr vert="horz" rtlCol="0" anchor="ctr">
            <a:normAutofit/>
          </a:bodyPr>
          <a:lstStyle/>
          <a:p>
            <a:r>
              <a:rPr lang="ja-JP" altLang="en-US" smtClean="0"/>
              <a:t>マスター タイトルの書式設定</a:t>
            </a:r>
            <a:endParaRPr lang="en-US"/>
          </a:p>
        </p:txBody>
      </p:sp>
      <p:sp>
        <p:nvSpPr>
          <p:cNvPr id="33797" name="テキスト プレースホルダー 2"/>
          <p:cNvSpPr>
            <a:spLocks noGrp="1"/>
          </p:cNvSpPr>
          <p:nvPr>
            <p:ph type="body" idx="1"/>
          </p:nvPr>
        </p:nvSpPr>
        <p:spPr bwMode="auto">
          <a:xfrm>
            <a:off x="457200" y="150018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smtClean="0"/>
          </a:p>
        </p:txBody>
      </p:sp>
      <p:sp>
        <p:nvSpPr>
          <p:cNvPr id="17" name="日付プレースホルダー 16"/>
          <p:cNvSpPr>
            <a:spLocks noGrp="1"/>
          </p:cNvSpPr>
          <p:nvPr>
            <p:ph type="dt" sz="half" idx="2"/>
          </p:nvPr>
        </p:nvSpPr>
        <p:spPr>
          <a:xfrm>
            <a:off x="457200" y="6356350"/>
            <a:ext cx="2133600" cy="365125"/>
          </a:xfrm>
          <a:prstGeom prst="rect">
            <a:avLst/>
          </a:prstGeom>
        </p:spPr>
        <p:txBody>
          <a:bodyPr vert="horz" rtlCol="0" anchor="ctr"/>
          <a:lstStyle>
            <a:lvl1pPr algn="ctr" eaLnBrk="1" fontAlgn="auto" latinLnBrk="0" hangingPunct="1">
              <a:spcBef>
                <a:spcPts val="0"/>
              </a:spcBef>
              <a:spcAft>
                <a:spcPts val="0"/>
              </a:spcAft>
              <a:defRPr kumimoji="1" sz="1200" smtClean="0">
                <a:solidFill>
                  <a:schemeClr val="tx2"/>
                </a:solidFill>
                <a:latin typeface="+mn-lt"/>
                <a:ea typeface="+mn-ea"/>
              </a:defRPr>
            </a:lvl1pPr>
          </a:lstStyle>
          <a:p>
            <a:pPr>
              <a:defRPr/>
            </a:pPr>
            <a:fld id="{2A26CC1E-D6EB-49ED-A39C-028CC0038EB7}" type="datetime1">
              <a:rPr lang="ja-JP" altLang="en-US"/>
              <a:pPr>
                <a:defRPr/>
              </a:pPr>
              <a:t>2013/2/22</a:t>
            </a:fld>
            <a:endParaRPr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rtlCol="0" anchor="ctr"/>
          <a:lstStyle>
            <a:lvl1pPr algn="ctr" eaLnBrk="1" fontAlgn="auto" latinLnBrk="0" hangingPunct="1">
              <a:spcBef>
                <a:spcPts val="0"/>
              </a:spcBef>
              <a:spcAft>
                <a:spcPts val="0"/>
              </a:spcAft>
              <a:defRPr kumimoji="1" sz="1200" smtClean="0">
                <a:solidFill>
                  <a:schemeClr val="tx2"/>
                </a:solidFill>
                <a:latin typeface="+mn-lt"/>
                <a:ea typeface="+mn-ea"/>
              </a:defRPr>
            </a:lvl1pPr>
          </a:lstStyle>
          <a:p>
            <a:pPr>
              <a:defRPr/>
            </a:pPr>
            <a:r>
              <a:rPr lang="en-US" altLang="ja-JP"/>
              <a:t>Copyright (C) )2013 Kazuko Mimura. All Rights Reserved.</a:t>
            </a:r>
            <a:endParaRPr lang="ja-JP" altLang="en-US"/>
          </a:p>
        </p:txBody>
      </p:sp>
      <p:sp>
        <p:nvSpPr>
          <p:cNvPr id="12" name="スライド番号プレースホルダー 11"/>
          <p:cNvSpPr>
            <a:spLocks noGrp="1"/>
          </p:cNvSpPr>
          <p:nvPr>
            <p:ph type="sldNum" sz="quarter" idx="4"/>
          </p:nvPr>
        </p:nvSpPr>
        <p:spPr>
          <a:xfrm>
            <a:off x="6553200" y="6356350"/>
            <a:ext cx="2133600" cy="365125"/>
          </a:xfrm>
          <a:prstGeom prst="rect">
            <a:avLst/>
          </a:prstGeom>
        </p:spPr>
        <p:txBody>
          <a:bodyPr vert="horz" rtlCol="0" anchor="ctr"/>
          <a:lstStyle>
            <a:lvl1pPr algn="ctr" eaLnBrk="1" fontAlgn="auto" latinLnBrk="0" hangingPunct="1">
              <a:spcBef>
                <a:spcPts val="0"/>
              </a:spcBef>
              <a:spcAft>
                <a:spcPts val="0"/>
              </a:spcAft>
              <a:defRPr kumimoji="1" sz="1200" smtClean="0">
                <a:solidFill>
                  <a:schemeClr val="tx2"/>
                </a:solidFill>
                <a:latin typeface="+mn-lt"/>
                <a:ea typeface="+mn-ea"/>
              </a:defRPr>
            </a:lvl1pPr>
          </a:lstStyle>
          <a:p>
            <a:pPr>
              <a:defRPr/>
            </a:pPr>
            <a:fld id="{59088701-39AB-4209-B60C-75DC7357FE0E}"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1" r:id="rId4"/>
    <p:sldLayoutId id="2147483670" r:id="rId5"/>
    <p:sldLayoutId id="2147483669" r:id="rId6"/>
    <p:sldLayoutId id="2147483668" r:id="rId7"/>
    <p:sldLayoutId id="2147483667" r:id="rId8"/>
    <p:sldLayoutId id="2147483666" r:id="rId9"/>
    <p:sldLayoutId id="2147483665" r:id="rId10"/>
    <p:sldLayoutId id="2147483664" r:id="rId11"/>
  </p:sldLayoutIdLst>
  <p:hf hdr="0" dt="0"/>
  <p:txStyles>
    <p:titleStyle>
      <a:lvl1pPr algn="ctr" rtl="0" fontAlgn="base">
        <a:spcBef>
          <a:spcPct val="0"/>
        </a:spcBef>
        <a:spcAft>
          <a:spcPct val="0"/>
        </a:spcAft>
        <a:defRPr kumimoji="1" sz="4400">
          <a:gradFill flip="none" rotWithShape="1">
            <a:gsLst>
              <a:gs pos="60000">
                <a:schemeClr val="tx2"/>
              </a:gs>
              <a:gs pos="100000">
                <a:schemeClr val="tx2">
                  <a:tint val="20000"/>
                </a:schemeClr>
              </a:gs>
            </a:gsLst>
            <a:lin ang="5400000" scaled="1"/>
            <a:tileRect/>
          </a:gradFill>
          <a:effectLst>
            <a:outerShdw blurRad="127000" algn="tl" rotWithShape="0">
              <a:schemeClr val="bg1">
                <a:alpha val="90000"/>
              </a:schemeClr>
            </a:outerShdw>
          </a:effectLst>
          <a:latin typeface="+mj-lt"/>
          <a:ea typeface="+mj-ea"/>
          <a:cs typeface="+mj-cs"/>
        </a:defRPr>
      </a:lvl1pPr>
      <a:lvl2pPr algn="ctr" rtl="0" fontAlgn="base">
        <a:spcBef>
          <a:spcPct val="0"/>
        </a:spcBef>
        <a:spcAft>
          <a:spcPct val="0"/>
        </a:spcAft>
        <a:defRPr kumimoji="1" sz="4400">
          <a:solidFill>
            <a:schemeClr val="tx1"/>
          </a:solidFill>
          <a:latin typeface="Bookman Old Style" pitchFamily="18" charset="0"/>
          <a:ea typeface="HGP明朝E" pitchFamily="18" charset="-128"/>
        </a:defRPr>
      </a:lvl2pPr>
      <a:lvl3pPr algn="ctr" rtl="0" fontAlgn="base">
        <a:spcBef>
          <a:spcPct val="0"/>
        </a:spcBef>
        <a:spcAft>
          <a:spcPct val="0"/>
        </a:spcAft>
        <a:defRPr kumimoji="1" sz="4400">
          <a:solidFill>
            <a:schemeClr val="tx1"/>
          </a:solidFill>
          <a:latin typeface="Bookman Old Style" pitchFamily="18" charset="0"/>
          <a:ea typeface="HGP明朝E" pitchFamily="18" charset="-128"/>
        </a:defRPr>
      </a:lvl3pPr>
      <a:lvl4pPr algn="ctr" rtl="0" fontAlgn="base">
        <a:spcBef>
          <a:spcPct val="0"/>
        </a:spcBef>
        <a:spcAft>
          <a:spcPct val="0"/>
        </a:spcAft>
        <a:defRPr kumimoji="1" sz="4400">
          <a:solidFill>
            <a:schemeClr val="tx1"/>
          </a:solidFill>
          <a:latin typeface="Bookman Old Style" pitchFamily="18" charset="0"/>
          <a:ea typeface="HGP明朝E" pitchFamily="18" charset="-128"/>
        </a:defRPr>
      </a:lvl4pPr>
      <a:lvl5pPr algn="ctr" rtl="0" fontAlgn="base">
        <a:spcBef>
          <a:spcPct val="0"/>
        </a:spcBef>
        <a:spcAft>
          <a:spcPct val="0"/>
        </a:spcAft>
        <a:defRPr kumimoji="1" sz="4400">
          <a:solidFill>
            <a:schemeClr val="tx1"/>
          </a:solidFill>
          <a:latin typeface="Bookman Old Style" pitchFamily="18" charset="0"/>
          <a:ea typeface="HGP明朝E" pitchFamily="18" charset="-128"/>
        </a:defRPr>
      </a:lvl5pPr>
      <a:lvl6pPr marL="457200" algn="ctr" rtl="0" fontAlgn="base">
        <a:spcBef>
          <a:spcPct val="0"/>
        </a:spcBef>
        <a:spcAft>
          <a:spcPct val="0"/>
        </a:spcAft>
        <a:defRPr kumimoji="1" sz="4400">
          <a:solidFill>
            <a:schemeClr val="tx1"/>
          </a:solidFill>
          <a:latin typeface="Bookman Old Style" pitchFamily="18" charset="0"/>
          <a:ea typeface="HGP明朝E" pitchFamily="18" charset="-128"/>
        </a:defRPr>
      </a:lvl6pPr>
      <a:lvl7pPr marL="914400" algn="ctr" rtl="0" fontAlgn="base">
        <a:spcBef>
          <a:spcPct val="0"/>
        </a:spcBef>
        <a:spcAft>
          <a:spcPct val="0"/>
        </a:spcAft>
        <a:defRPr kumimoji="1" sz="4400">
          <a:solidFill>
            <a:schemeClr val="tx1"/>
          </a:solidFill>
          <a:latin typeface="Bookman Old Style" pitchFamily="18" charset="0"/>
          <a:ea typeface="HGP明朝E" pitchFamily="18" charset="-128"/>
        </a:defRPr>
      </a:lvl7pPr>
      <a:lvl8pPr marL="1371600" algn="ctr" rtl="0" fontAlgn="base">
        <a:spcBef>
          <a:spcPct val="0"/>
        </a:spcBef>
        <a:spcAft>
          <a:spcPct val="0"/>
        </a:spcAft>
        <a:defRPr kumimoji="1" sz="4400">
          <a:solidFill>
            <a:schemeClr val="tx1"/>
          </a:solidFill>
          <a:latin typeface="Bookman Old Style" pitchFamily="18" charset="0"/>
          <a:ea typeface="HGP明朝E" pitchFamily="18" charset="-128"/>
        </a:defRPr>
      </a:lvl8pPr>
      <a:lvl9pPr marL="1828800" algn="ctr" rtl="0" fontAlgn="base">
        <a:spcBef>
          <a:spcPct val="0"/>
        </a:spcBef>
        <a:spcAft>
          <a:spcPct val="0"/>
        </a:spcAft>
        <a:defRPr kumimoji="1" sz="4400">
          <a:solidFill>
            <a:schemeClr val="tx1"/>
          </a:solidFill>
          <a:latin typeface="Bookman Old Style" pitchFamily="18" charset="0"/>
          <a:ea typeface="HGP明朝E" pitchFamily="18" charset="-128"/>
        </a:defRPr>
      </a:lvl9pPr>
    </p:titleStyle>
    <p:bodyStyle>
      <a:lvl1pPr marL="342900" indent="-342900" algn="l" rtl="0" fontAlgn="base">
        <a:spcBef>
          <a:spcPct val="20000"/>
        </a:spcBef>
        <a:spcAft>
          <a:spcPct val="0"/>
        </a:spcAft>
        <a:buClr>
          <a:srgbClr val="826285"/>
        </a:buClr>
        <a:buSzPct val="60000"/>
        <a:buFont typeface="Wingdings" pitchFamily="2" charset="2"/>
        <a:buChar char="u"/>
        <a:defRPr kumimoji="1" sz="3200">
          <a:solidFill>
            <a:schemeClr val="tx2"/>
          </a:solidFill>
          <a:latin typeface="+mn-lt"/>
          <a:ea typeface="+mn-ea"/>
          <a:cs typeface="+mn-cs"/>
        </a:defRPr>
      </a:lvl1pPr>
      <a:lvl2pPr marL="742950" indent="-285750" algn="l" rtl="0" fontAlgn="base">
        <a:spcBef>
          <a:spcPct val="20000"/>
        </a:spcBef>
        <a:spcAft>
          <a:spcPct val="0"/>
        </a:spcAft>
        <a:buClr>
          <a:srgbClr val="898995"/>
        </a:buClr>
        <a:buSzPct val="55000"/>
        <a:buFont typeface="Wingdings" pitchFamily="2" charset="2"/>
        <a:buChar char="u"/>
        <a:defRPr kumimoji="1" sz="2800">
          <a:solidFill>
            <a:schemeClr val="tx2"/>
          </a:solidFill>
          <a:latin typeface="+mn-lt"/>
          <a:ea typeface="+mn-ea"/>
          <a:cs typeface="+mn-cs"/>
        </a:defRPr>
      </a:lvl2pPr>
      <a:lvl3pPr marL="1143000" indent="-228600" algn="l" rtl="0" fontAlgn="base">
        <a:spcBef>
          <a:spcPct val="20000"/>
        </a:spcBef>
        <a:spcAft>
          <a:spcPct val="0"/>
        </a:spcAft>
        <a:buClr>
          <a:srgbClr val="906351"/>
        </a:buClr>
        <a:buSzPct val="55000"/>
        <a:buFont typeface="Wingdings" pitchFamily="2" charset="2"/>
        <a:buChar char="u"/>
        <a:defRPr kumimoji="1" sz="2400">
          <a:solidFill>
            <a:schemeClr val="tx2"/>
          </a:solidFill>
          <a:latin typeface="+mn-lt"/>
          <a:ea typeface="+mn-ea"/>
          <a:cs typeface="+mn-cs"/>
        </a:defRPr>
      </a:lvl3pPr>
      <a:lvl4pPr marL="1600200" indent="-228600" algn="l" rtl="0" fontAlgn="base">
        <a:spcBef>
          <a:spcPct val="20000"/>
        </a:spcBef>
        <a:spcAft>
          <a:spcPct val="0"/>
        </a:spcAft>
        <a:buClr>
          <a:srgbClr val="708B7E"/>
        </a:buClr>
        <a:buSzPct val="50000"/>
        <a:buFont typeface="Wingdings" pitchFamily="2" charset="2"/>
        <a:buChar char="u"/>
        <a:defRPr kumimoji="1" sz="2000">
          <a:solidFill>
            <a:schemeClr val="tx2"/>
          </a:solidFill>
          <a:latin typeface="+mn-lt"/>
          <a:ea typeface="+mn-ea"/>
          <a:cs typeface="+mn-cs"/>
        </a:defRPr>
      </a:lvl4pPr>
      <a:lvl5pPr marL="2057400" indent="-228600" algn="l" rtl="0" fontAlgn="base">
        <a:spcBef>
          <a:spcPct val="20000"/>
        </a:spcBef>
        <a:spcAft>
          <a:spcPct val="0"/>
        </a:spcAft>
        <a:buClr>
          <a:srgbClr val="8B8B69"/>
        </a:buClr>
        <a:buSzPct val="45000"/>
        <a:buFont typeface="Wingdings" pitchFamily="2" charset="2"/>
        <a:buChar char="u"/>
        <a:defRPr kumimoji="1" sz="2000">
          <a:solidFill>
            <a:schemeClr val="tx2"/>
          </a:solidFill>
          <a:latin typeface="+mn-lt"/>
          <a:ea typeface="+mn-ea"/>
          <a:cs typeface="+mn-cs"/>
        </a:defRPr>
      </a:lvl5pPr>
      <a:lvl6pPr marL="2514600" indent="-228600" algn="l" rtl="0" eaLnBrk="1" latinLnBrk="0" hangingPunct="1">
        <a:spcBef>
          <a:spcPct val="20000"/>
        </a:spcBef>
        <a:buClr>
          <a:schemeClr val="accent6">
            <a:shade val="75000"/>
          </a:schemeClr>
        </a:buClr>
        <a:buSzPct val="60000"/>
        <a:buFont typeface="Wingdings"/>
        <a:buChar char="u"/>
        <a:defRPr kumimoji="1" sz="2000">
          <a:solidFill>
            <a:schemeClr val="tx2"/>
          </a:solidFill>
          <a:latin typeface="+mn-lt"/>
          <a:ea typeface="+mn-ea"/>
          <a:cs typeface="+mn-cs"/>
        </a:defRPr>
      </a:lvl6pPr>
      <a:lvl7pPr marL="2971800" indent="-228600" algn="l" rtl="0" eaLnBrk="1" latinLnBrk="0" hangingPunct="1">
        <a:spcBef>
          <a:spcPct val="20000"/>
        </a:spcBef>
        <a:buClr>
          <a:schemeClr val="accent1"/>
        </a:buClr>
        <a:buSzPct val="50000"/>
        <a:buFont typeface="Wingdings"/>
        <a:buChar char="u"/>
        <a:defRPr kumimoji="1" sz="2000">
          <a:solidFill>
            <a:schemeClr val="tx2"/>
          </a:solidFill>
          <a:latin typeface="+mn-lt"/>
          <a:ea typeface="+mn-ea"/>
          <a:cs typeface="+mn-cs"/>
        </a:defRPr>
      </a:lvl7pPr>
      <a:lvl8pPr marL="3429000" indent="-228600" algn="l" rtl="0" eaLnBrk="1" latinLnBrk="0" hangingPunct="1">
        <a:spcBef>
          <a:spcPct val="20000"/>
        </a:spcBef>
        <a:buClr>
          <a:schemeClr val="tx2">
            <a:tint val="50000"/>
          </a:schemeClr>
        </a:buClr>
        <a:buSzPct val="50000"/>
        <a:buFont typeface="Wingdings"/>
        <a:buChar char="u"/>
        <a:defRPr kumimoji="1" sz="2000">
          <a:solidFill>
            <a:schemeClr val="tx2"/>
          </a:solidFill>
          <a:latin typeface="+mn-lt"/>
          <a:ea typeface="+mn-ea"/>
          <a:cs typeface="+mn-cs"/>
        </a:defRPr>
      </a:lvl8pPr>
      <a:lvl9pPr marL="3886200" indent="-228600" algn="l" rtl="0" eaLnBrk="1" latinLnBrk="0" hangingPunct="1">
        <a:spcBef>
          <a:spcPct val="20000"/>
        </a:spcBef>
        <a:buClr>
          <a:schemeClr val="accent4"/>
        </a:buClr>
        <a:buSzPct val="50000"/>
        <a:buFont typeface="Wingdings"/>
        <a:buChar char="u"/>
        <a:defRPr kumimoji="1" sz="2000">
          <a:solidFill>
            <a:schemeClr val="tx2"/>
          </a:solidFill>
          <a:latin typeface="+mn-lt"/>
          <a:ea typeface="+mn-ea"/>
          <a:cs typeface="+mn-cs"/>
        </a:defRPr>
      </a:lvl9pPr>
    </p:bodyStyle>
    <p:otherStyle>
      <a:lvl1pPr marL="0" algn="l" rtl="0" eaLnBrk="1" latinLnBrk="0" hangingPunct="1">
        <a:defRPr kumimoji="1">
          <a:solidFill>
            <a:schemeClr val="tx1"/>
          </a:solidFill>
          <a:latin typeface="+mn-lt"/>
          <a:ea typeface="+mn-ea"/>
          <a:cs typeface="+mn-cs"/>
        </a:defRPr>
      </a:lvl1pPr>
      <a:lvl2pPr marL="457200" algn="l" rtl="0" eaLnBrk="1" latinLnBrk="0" hangingPunct="1">
        <a:defRPr kumimoji="1">
          <a:solidFill>
            <a:schemeClr val="tx1"/>
          </a:solidFill>
          <a:latin typeface="+mn-lt"/>
          <a:ea typeface="+mn-ea"/>
          <a:cs typeface="+mn-cs"/>
        </a:defRPr>
      </a:lvl2pPr>
      <a:lvl3pPr marL="914400" algn="l" rtl="0" eaLnBrk="1" latinLnBrk="0" hangingPunct="1">
        <a:defRPr kumimoji="1">
          <a:solidFill>
            <a:schemeClr val="tx1"/>
          </a:solidFill>
          <a:latin typeface="+mn-lt"/>
          <a:ea typeface="+mn-ea"/>
          <a:cs typeface="+mn-cs"/>
        </a:defRPr>
      </a:lvl3pPr>
      <a:lvl4pPr marL="1371600" algn="l" rtl="0" eaLnBrk="1" latinLnBrk="0" hangingPunct="1">
        <a:defRPr kumimoji="1">
          <a:solidFill>
            <a:schemeClr val="tx1"/>
          </a:solidFill>
          <a:latin typeface="+mn-lt"/>
          <a:ea typeface="+mn-ea"/>
          <a:cs typeface="+mn-cs"/>
        </a:defRPr>
      </a:lvl4pPr>
      <a:lvl5pPr marL="1828800" algn="l" rtl="0" eaLnBrk="1" latinLnBrk="0" hangingPunct="1">
        <a:defRPr kumimoji="1">
          <a:solidFill>
            <a:schemeClr val="tx1"/>
          </a:solidFill>
          <a:latin typeface="+mn-lt"/>
          <a:ea typeface="+mn-ea"/>
          <a:cs typeface="+mn-cs"/>
        </a:defRPr>
      </a:lvl5pPr>
      <a:lvl6pPr marL="2286000" algn="l" rtl="0" eaLnBrk="1" latinLnBrk="0" hangingPunct="1">
        <a:defRPr kumimoji="1">
          <a:solidFill>
            <a:schemeClr val="tx1"/>
          </a:solidFill>
          <a:latin typeface="+mn-lt"/>
          <a:ea typeface="+mn-ea"/>
          <a:cs typeface="+mn-cs"/>
        </a:defRPr>
      </a:lvl6pPr>
      <a:lvl7pPr marL="2743200" algn="l" rtl="0" eaLnBrk="1" latinLnBrk="0" hangingPunct="1">
        <a:defRPr kumimoji="1">
          <a:solidFill>
            <a:schemeClr val="tx1"/>
          </a:solidFill>
          <a:latin typeface="+mn-lt"/>
          <a:ea typeface="+mn-ea"/>
          <a:cs typeface="+mn-cs"/>
        </a:defRPr>
      </a:lvl7pPr>
      <a:lvl8pPr marL="3200400" algn="l" rtl="0" eaLnBrk="1" latinLnBrk="0" hangingPunct="1">
        <a:defRPr kumimoji="1">
          <a:solidFill>
            <a:schemeClr val="tx1"/>
          </a:solidFill>
          <a:latin typeface="+mn-lt"/>
          <a:ea typeface="+mn-ea"/>
          <a:cs typeface="+mn-cs"/>
        </a:defRPr>
      </a:lvl8pPr>
      <a:lvl9pPr marL="3657600" algn="l" rtl="0" eaLnBrk="1" latinLnBrk="0" hangingPunct="1">
        <a:defRPr kumimoji="1">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emf"/><Relationship Id="rId5" Type="http://schemas.openxmlformats.org/officeDocument/2006/relationships/package" Target="../embeddings/Microsoft_Excel_______1.xlsx"/><Relationship Id="rId4" Type="http://schemas.openxmlformats.org/officeDocument/2006/relationships/oleObject" Target="../embeddings/oleObject1.bin"/></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6.emf"/><Relationship Id="rId4" Type="http://schemas.openxmlformats.org/officeDocument/2006/relationships/package" Target="../embeddings/Microsoft_Excel_______2.xlsx"/></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7.emf"/><Relationship Id="rId4" Type="http://schemas.openxmlformats.org/officeDocument/2006/relationships/package" Target="../embeddings/Microsoft_Excel_______3.xlsx"/></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8.emf"/><Relationship Id="rId4" Type="http://schemas.openxmlformats.org/officeDocument/2006/relationships/package" Target="../embeddings/Microsoft_Excel_______4.xlsx"/></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9.emf"/><Relationship Id="rId4" Type="http://schemas.openxmlformats.org/officeDocument/2006/relationships/package" Target="../embeddings/Microsoft_Excel_______5.xlsx"/></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67544" y="1484785"/>
            <a:ext cx="8136904" cy="2115666"/>
          </a:xfrm>
        </p:spPr>
        <p:txBody>
          <a:bodyPr/>
          <a:lstStyle/>
          <a:p>
            <a:pPr>
              <a:spcAft>
                <a:spcPts val="0"/>
              </a:spcAft>
              <a:defRPr/>
            </a:pPr>
            <a:r>
              <a:rPr lang="ja-JP" altLang="en-US" dirty="0" smtClean="0"/>
              <a:t>ＩＴ技術者の心の健康</a:t>
            </a:r>
            <a:endParaRPr lang="ja-JP" altLang="en-US" sz="2700" dirty="0"/>
          </a:p>
        </p:txBody>
      </p:sp>
      <p:sp>
        <p:nvSpPr>
          <p:cNvPr id="3" name="サブタイトル 2"/>
          <p:cNvSpPr>
            <a:spLocks noGrp="1"/>
          </p:cNvSpPr>
          <p:nvPr>
            <p:ph type="subTitle" idx="1"/>
          </p:nvPr>
        </p:nvSpPr>
        <p:spPr>
          <a:xfrm>
            <a:off x="300038" y="4314825"/>
            <a:ext cx="6400800" cy="1185863"/>
          </a:xfrm>
        </p:spPr>
        <p:txBody>
          <a:bodyPr rtlCol="0">
            <a:normAutofit fontScale="85000" lnSpcReduction="20000"/>
          </a:bodyPr>
          <a:lstStyle/>
          <a:p>
            <a:pPr fontAlgn="auto">
              <a:spcAft>
                <a:spcPts val="0"/>
              </a:spcAft>
              <a:buClr>
                <a:schemeClr val="accent1">
                  <a:shade val="75000"/>
                </a:schemeClr>
              </a:buClr>
              <a:buFont typeface="Wingdings"/>
              <a:buNone/>
              <a:defRPr/>
            </a:pPr>
            <a:r>
              <a:rPr lang="ja-JP" altLang="en-US" dirty="0" smtClean="0"/>
              <a:t> ～ アレキシサイミア（失感情言語化症）との関連でＩＴ技術者、管理者や経営者の方々に心掛けてほしいこと</a:t>
            </a:r>
            <a:endParaRPr lang="ja-JP" altLang="en-US" dirty="0"/>
          </a:p>
        </p:txBody>
      </p:sp>
      <p:sp>
        <p:nvSpPr>
          <p:cNvPr id="15363" name="テキスト ボックス 3"/>
          <p:cNvSpPr txBox="1">
            <a:spLocks noChangeArrowheads="1"/>
          </p:cNvSpPr>
          <p:nvPr/>
        </p:nvSpPr>
        <p:spPr bwMode="auto">
          <a:xfrm>
            <a:off x="2601913" y="6019800"/>
            <a:ext cx="6542087" cy="923925"/>
          </a:xfrm>
          <a:prstGeom prst="rect">
            <a:avLst/>
          </a:prstGeom>
          <a:noFill/>
          <a:ln w="9525">
            <a:noFill/>
            <a:miter lim="800000"/>
            <a:headEnd/>
            <a:tailEnd/>
          </a:ln>
        </p:spPr>
        <p:txBody>
          <a:bodyPr wrap="none">
            <a:spAutoFit/>
          </a:bodyPr>
          <a:lstStyle/>
          <a:p>
            <a:pPr algn="r"/>
            <a:r>
              <a:rPr lang="ja-JP" altLang="en-US">
                <a:latin typeface="Century Schoolbook" pitchFamily="18" charset="0"/>
                <a:ea typeface="ＭＳ Ｐ明朝" pitchFamily="18" charset="-128"/>
              </a:rPr>
              <a:t>放送大学大学院文化科学研究科臨床心理プログラム 修士全科生</a:t>
            </a:r>
            <a:endParaRPr lang="en-US" altLang="ja-JP">
              <a:latin typeface="Century Schoolbook" pitchFamily="18" charset="0"/>
              <a:ea typeface="ＭＳ Ｐ明朝" pitchFamily="18" charset="-128"/>
            </a:endParaRPr>
          </a:p>
          <a:p>
            <a:pPr algn="r"/>
            <a:r>
              <a:rPr lang="ja-JP" altLang="en-US">
                <a:latin typeface="Century Schoolbook" pitchFamily="18" charset="0"/>
                <a:ea typeface="ＭＳ Ｐ明朝" pitchFamily="18" charset="-128"/>
              </a:rPr>
              <a:t>三村　和子</a:t>
            </a:r>
            <a:endParaRPr lang="en-US" altLang="ja-JP">
              <a:latin typeface="Century Schoolbook" pitchFamily="18" charset="0"/>
              <a:ea typeface="ＭＳ Ｐ明朝" pitchFamily="18" charset="-128"/>
            </a:endParaRPr>
          </a:p>
          <a:p>
            <a:pPr algn="r"/>
            <a:endParaRPr lang="ja-JP" altLang="en-US">
              <a:latin typeface="Century Schoolbook" pitchFamily="18" charset="0"/>
              <a:ea typeface="ＭＳ Ｐ明朝" pitchFamily="18"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fontAlgn="auto">
              <a:spcAft>
                <a:spcPts val="0"/>
              </a:spcAft>
              <a:defRPr/>
            </a:pPr>
            <a:r>
              <a:rPr lang="ja-JP" altLang="en-US" dirty="0" smtClean="0"/>
              <a:t>日本への紹介</a:t>
            </a:r>
            <a:endParaRPr lang="ja-JP" altLang="en-US" dirty="0"/>
          </a:p>
        </p:txBody>
      </p:sp>
      <p:sp>
        <p:nvSpPr>
          <p:cNvPr id="28674" name="コンテンツ プレースホルダー 2"/>
          <p:cNvSpPr>
            <a:spLocks noGrp="1"/>
          </p:cNvSpPr>
          <p:nvPr>
            <p:ph idx="1"/>
          </p:nvPr>
        </p:nvSpPr>
        <p:spPr/>
        <p:txBody>
          <a:bodyPr/>
          <a:lstStyle/>
          <a:p>
            <a:r>
              <a:rPr lang="en-US" altLang="ja-JP" sz="2400" smtClean="0"/>
              <a:t>1977</a:t>
            </a:r>
            <a:r>
              <a:rPr lang="ja-JP" altLang="en-US" sz="2400" smtClean="0"/>
              <a:t>年　第</a:t>
            </a:r>
            <a:r>
              <a:rPr lang="en-US" altLang="ja-JP" sz="2400" smtClean="0"/>
              <a:t>4</a:t>
            </a:r>
            <a:r>
              <a:rPr lang="ja-JP" altLang="en-US" sz="2400" smtClean="0"/>
              <a:t>回国際心身医学会（京都）にて、心身医学の創始者池見酉次郎が紹介。</a:t>
            </a:r>
            <a:endParaRPr lang="en-US" altLang="ja-JP" sz="2400" smtClean="0"/>
          </a:p>
          <a:p>
            <a:pPr lvl="1"/>
            <a:r>
              <a:rPr lang="ja-JP" altLang="en-US" sz="2000" smtClean="0"/>
              <a:t>池見博士</a:t>
            </a:r>
            <a:r>
              <a:rPr lang="en-US" altLang="ja-JP" sz="2000" smtClean="0"/>
              <a:t>(1993)</a:t>
            </a:r>
            <a:r>
              <a:rPr lang="ja-JP" altLang="en-US" sz="2000" smtClean="0"/>
              <a:t>による問題の指摘</a:t>
            </a:r>
            <a:endParaRPr lang="en-US" altLang="ja-JP" sz="2000" smtClean="0"/>
          </a:p>
          <a:p>
            <a:pPr lvl="2"/>
            <a:r>
              <a:rPr lang="ja-JP" altLang="en-US" sz="1800" smtClean="0"/>
              <a:t>「アレキシサイミアの先導的な役割のもう１つの面として、、</a:t>
            </a:r>
            <a:r>
              <a:rPr lang="en-US" altLang="ja-JP" sz="1800" smtClean="0"/>
              <a:t>Weiner</a:t>
            </a:r>
            <a:r>
              <a:rPr lang="ja-JP" altLang="en-US" sz="1800" smtClean="0"/>
              <a:t>（国際心身医学会前理事長）が述べているように、“今日ではパーソナルな心因よりも、社会的なインパクトの役割の方が重大化しつつある”といえよう。</a:t>
            </a:r>
            <a:r>
              <a:rPr lang="ja-JP" altLang="en-US" sz="1800" smtClean="0">
                <a:solidFill>
                  <a:srgbClr val="FF0000"/>
                </a:solidFill>
              </a:rPr>
              <a:t>幼児からの性格形成の障害に基づくアレキシサイミアよりも、ハイテク社会の進展に基づく現代人のロボット化（失感情、失体感の傾向）の急速な広がりが問題といえよう。</a:t>
            </a:r>
            <a:r>
              <a:rPr lang="ja-JP" altLang="en-US" sz="1800" smtClean="0"/>
              <a:t>」</a:t>
            </a:r>
            <a:endParaRPr lang="en-US" altLang="ja-JP" sz="1800" smtClean="0"/>
          </a:p>
          <a:p>
            <a:r>
              <a:rPr lang="ja-JP" altLang="en-US" sz="2400" smtClean="0"/>
              <a:t>心身症と神経症の相違</a:t>
            </a:r>
            <a:endParaRPr lang="en-US" altLang="ja-JP" sz="2400" smtClean="0"/>
          </a:p>
          <a:p>
            <a:pPr lvl="1"/>
            <a:r>
              <a:rPr lang="ja-JP" altLang="en-US" sz="1800" smtClean="0"/>
              <a:t>「社会適応という面からみると、神経症の患者はちょっとしたことで感情的になったり対人関係において不適応をきたすことが多いが、心身症の患者の場合は頼まれるといやとはいえず、他人によく気をつかい、過剰適応の傾向がみられる」</a:t>
            </a:r>
            <a:r>
              <a:rPr lang="en-US" altLang="ja-JP" sz="1800" smtClean="0"/>
              <a:t>(</a:t>
            </a:r>
            <a:r>
              <a:rPr lang="ja-JP" altLang="en-US" sz="1800" smtClean="0"/>
              <a:t>福島</a:t>
            </a:r>
            <a:r>
              <a:rPr lang="en-US" altLang="ja-JP" sz="1800" smtClean="0"/>
              <a:t>, 1990, p.192)</a:t>
            </a:r>
          </a:p>
        </p:txBody>
      </p:sp>
      <p:sp>
        <p:nvSpPr>
          <p:cNvPr id="28675" name="フッター プレースホルダー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ltLang="ja-JP"/>
              <a:t>Copyright (C) )2013 Kazuko Mimura. All Rights Reserved.</a:t>
            </a:r>
            <a:endParaRPr lang="ja-JP" altLang="en-US"/>
          </a:p>
        </p:txBody>
      </p:sp>
      <p:sp>
        <p:nvSpPr>
          <p:cNvPr id="28676" name="スライド番号プレースホルダー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E53E6BF9-5FA0-4F8E-8BD2-D1781B04C64E}" type="slidenum">
              <a:rPr lang="ja-JP" altLang="en-US"/>
              <a:pPr fontAlgn="base">
                <a:spcBef>
                  <a:spcPct val="0"/>
                </a:spcBef>
                <a:spcAft>
                  <a:spcPct val="0"/>
                </a:spcAft>
              </a:pPr>
              <a:t>10</a:t>
            </a:fld>
            <a:endParaRPr lang="en-US" altLang="ja-JP"/>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pPr fontAlgn="auto">
              <a:spcAft>
                <a:spcPts val="0"/>
              </a:spcAft>
              <a:defRPr/>
            </a:pPr>
            <a:r>
              <a:rPr lang="ja-JP" altLang="en-US" dirty="0" smtClean="0"/>
              <a:t>アレキシサイミアの発生機序に</a:t>
            </a:r>
            <a:r>
              <a:rPr lang="en-US" altLang="ja-JP" dirty="0" smtClean="0"/>
              <a:t/>
            </a:r>
            <a:br>
              <a:rPr lang="en-US" altLang="ja-JP" dirty="0" smtClean="0"/>
            </a:br>
            <a:r>
              <a:rPr lang="ja-JP" altLang="en-US" dirty="0" smtClean="0"/>
              <a:t>関する研究</a:t>
            </a:r>
            <a:endParaRPr lang="ja-JP" altLang="en-US" sz="3600" dirty="0"/>
          </a:p>
        </p:txBody>
      </p:sp>
      <p:sp>
        <p:nvSpPr>
          <p:cNvPr id="3" name="コンテンツ プレースホルダー 2"/>
          <p:cNvSpPr>
            <a:spLocks noGrp="1"/>
          </p:cNvSpPr>
          <p:nvPr>
            <p:ph idx="1"/>
          </p:nvPr>
        </p:nvSpPr>
        <p:spPr/>
        <p:txBody>
          <a:bodyPr rtlCol="0">
            <a:normAutofit lnSpcReduction="10000"/>
          </a:bodyPr>
          <a:lstStyle/>
          <a:p>
            <a:pPr marL="0" indent="0" fontAlgn="auto">
              <a:spcAft>
                <a:spcPts val="0"/>
              </a:spcAft>
              <a:buClr>
                <a:schemeClr val="accent1">
                  <a:shade val="75000"/>
                </a:schemeClr>
              </a:buClr>
              <a:buFont typeface="Wingdings"/>
              <a:buNone/>
              <a:defRPr/>
            </a:pPr>
            <a:r>
              <a:rPr lang="ja-JP" altLang="en-US" dirty="0" smtClean="0"/>
              <a:t>福西</a:t>
            </a:r>
            <a:r>
              <a:rPr lang="en-US" altLang="ja-JP" dirty="0" smtClean="0"/>
              <a:t>(1992)</a:t>
            </a:r>
            <a:r>
              <a:rPr lang="ja-JP" altLang="en-US" dirty="0" smtClean="0"/>
              <a:t>による大別</a:t>
            </a:r>
            <a:endParaRPr lang="en-US" altLang="ja-JP" dirty="0" smtClean="0"/>
          </a:p>
          <a:p>
            <a:pPr marL="0" indent="0" fontAlgn="auto">
              <a:spcAft>
                <a:spcPts val="0"/>
              </a:spcAft>
              <a:buClr>
                <a:schemeClr val="accent1">
                  <a:shade val="75000"/>
                </a:schemeClr>
              </a:buClr>
              <a:buFont typeface="Wingdings"/>
              <a:buNone/>
              <a:defRPr/>
            </a:pPr>
            <a:r>
              <a:rPr lang="ja-JP" altLang="en-US" dirty="0" smtClean="0"/>
              <a:t>①遺伝学的 </a:t>
            </a:r>
            <a:r>
              <a:rPr lang="en-US" altLang="ja-JP" dirty="0" smtClean="0"/>
              <a:t>genetic</a:t>
            </a:r>
          </a:p>
          <a:p>
            <a:pPr marL="0" indent="0" fontAlgn="auto">
              <a:spcAft>
                <a:spcPts val="0"/>
              </a:spcAft>
              <a:buClr>
                <a:schemeClr val="accent1">
                  <a:shade val="75000"/>
                </a:schemeClr>
              </a:buClr>
              <a:buFont typeface="Wingdings"/>
              <a:buNone/>
              <a:defRPr/>
            </a:pPr>
            <a:r>
              <a:rPr lang="ja-JP" altLang="en-US" dirty="0" smtClean="0"/>
              <a:t>②神経生理学的 </a:t>
            </a:r>
            <a:r>
              <a:rPr lang="en-US" altLang="ja-JP" dirty="0" smtClean="0"/>
              <a:t>neurophysiological</a:t>
            </a:r>
            <a:r>
              <a:rPr lang="ja-JP" altLang="en-US" dirty="0" smtClean="0"/>
              <a:t>　あるいは神経解剖学的 </a:t>
            </a:r>
            <a:r>
              <a:rPr lang="en-US" altLang="ja-JP" dirty="0" smtClean="0"/>
              <a:t>neuroanatomical</a:t>
            </a:r>
          </a:p>
          <a:p>
            <a:pPr marL="0" indent="0" fontAlgn="auto">
              <a:spcAft>
                <a:spcPts val="0"/>
              </a:spcAft>
              <a:buClr>
                <a:schemeClr val="accent1">
                  <a:shade val="75000"/>
                </a:schemeClr>
              </a:buClr>
              <a:buFont typeface="Wingdings"/>
              <a:buNone/>
              <a:defRPr/>
            </a:pPr>
            <a:r>
              <a:rPr lang="ja-JP" altLang="en-US" dirty="0" smtClean="0"/>
              <a:t>③発達的 </a:t>
            </a:r>
            <a:r>
              <a:rPr lang="en-US" altLang="ja-JP" dirty="0" smtClean="0"/>
              <a:t>developmental</a:t>
            </a:r>
          </a:p>
          <a:p>
            <a:pPr marL="0" indent="0" fontAlgn="auto">
              <a:spcAft>
                <a:spcPts val="0"/>
              </a:spcAft>
              <a:buClr>
                <a:schemeClr val="accent1">
                  <a:shade val="75000"/>
                </a:schemeClr>
              </a:buClr>
              <a:buFont typeface="Wingdings"/>
              <a:buNone/>
              <a:defRPr/>
            </a:pPr>
            <a:r>
              <a:rPr lang="ja-JP" altLang="en-US" dirty="0" smtClean="0"/>
              <a:t>④精神力動的 </a:t>
            </a:r>
            <a:r>
              <a:rPr lang="en-US" altLang="ja-JP" dirty="0" smtClean="0"/>
              <a:t>psychodynamic</a:t>
            </a:r>
          </a:p>
          <a:p>
            <a:pPr marL="0" indent="0" fontAlgn="auto">
              <a:spcAft>
                <a:spcPts val="0"/>
              </a:spcAft>
              <a:buClr>
                <a:schemeClr val="accent1">
                  <a:shade val="75000"/>
                </a:schemeClr>
              </a:buClr>
              <a:buFont typeface="Wingdings"/>
              <a:buNone/>
              <a:defRPr/>
            </a:pPr>
            <a:r>
              <a:rPr lang="ja-JP" altLang="en-US" dirty="0" smtClean="0"/>
              <a:t>⑤社会学的 </a:t>
            </a:r>
            <a:r>
              <a:rPr lang="en-US" altLang="ja-JP" dirty="0" smtClean="0"/>
              <a:t>social</a:t>
            </a:r>
          </a:p>
          <a:p>
            <a:pPr marL="0" indent="0" fontAlgn="auto">
              <a:spcAft>
                <a:spcPts val="0"/>
              </a:spcAft>
              <a:buClr>
                <a:schemeClr val="accent1">
                  <a:shade val="75000"/>
                </a:schemeClr>
              </a:buClr>
              <a:buFont typeface="Wingdings"/>
              <a:buNone/>
              <a:defRPr/>
            </a:pPr>
            <a:r>
              <a:rPr lang="ja-JP" altLang="en-US" dirty="0" smtClean="0"/>
              <a:t>⑥知的 </a:t>
            </a:r>
            <a:r>
              <a:rPr lang="en-US" altLang="ja-JP" dirty="0" smtClean="0"/>
              <a:t>intellectual</a:t>
            </a:r>
          </a:p>
        </p:txBody>
      </p:sp>
      <p:sp>
        <p:nvSpPr>
          <p:cNvPr id="29699" name="フッター プレースホルダー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ltLang="ja-JP"/>
              <a:t>Copyright (C) )2013 Kazuko Mimura. All Rights Reserved.</a:t>
            </a:r>
            <a:endParaRPr lang="ja-JP" altLang="en-US"/>
          </a:p>
        </p:txBody>
      </p:sp>
      <p:sp>
        <p:nvSpPr>
          <p:cNvPr id="29700" name="スライド番号プレースホルダー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769DDDC7-9545-4E98-8C44-6CD8BAEBC821}" type="slidenum">
              <a:rPr lang="ja-JP" altLang="en-US"/>
              <a:pPr fontAlgn="base">
                <a:spcBef>
                  <a:spcPct val="0"/>
                </a:spcBef>
                <a:spcAft>
                  <a:spcPct val="0"/>
                </a:spcAft>
              </a:pPr>
              <a:t>11</a:t>
            </a:fld>
            <a:endParaRPr lang="en-US" altLang="ja-JP"/>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fontAlgn="auto">
              <a:spcAft>
                <a:spcPts val="0"/>
              </a:spcAft>
              <a:defRPr/>
            </a:pPr>
            <a:r>
              <a:rPr lang="ja-JP" altLang="en-US" dirty="0" smtClean="0"/>
              <a:t>最近の脳機能に関する研究</a:t>
            </a:r>
            <a:endParaRPr lang="ja-JP" altLang="en-US" dirty="0"/>
          </a:p>
        </p:txBody>
      </p:sp>
      <p:sp>
        <p:nvSpPr>
          <p:cNvPr id="3" name="コンテンツ プレースホルダー 2"/>
          <p:cNvSpPr>
            <a:spLocks noGrp="1"/>
          </p:cNvSpPr>
          <p:nvPr>
            <p:ph idx="1"/>
          </p:nvPr>
        </p:nvSpPr>
        <p:spPr/>
        <p:txBody>
          <a:bodyPr rtlCol="0">
            <a:normAutofit/>
          </a:bodyPr>
          <a:lstStyle/>
          <a:p>
            <a:pPr fontAlgn="auto">
              <a:spcAft>
                <a:spcPts val="0"/>
              </a:spcAft>
              <a:buClr>
                <a:schemeClr val="accent1">
                  <a:shade val="75000"/>
                </a:schemeClr>
              </a:buClr>
              <a:buFont typeface="Wingdings"/>
              <a:buChar char="u"/>
              <a:defRPr/>
            </a:pPr>
            <a:r>
              <a:rPr lang="ja-JP" altLang="en-US" dirty="0" smtClean="0"/>
              <a:t>左右</a:t>
            </a:r>
            <a:r>
              <a:rPr lang="ja-JP" altLang="en-US" dirty="0"/>
              <a:t>の大脳半球間の連絡に障害があるとする仮説と、右大脳半球（</a:t>
            </a:r>
            <a:r>
              <a:rPr lang="ja-JP" altLang="en-US" dirty="0" smtClean="0"/>
              <a:t>空想や</a:t>
            </a:r>
            <a:r>
              <a:rPr lang="ja-JP" altLang="en-US" dirty="0"/>
              <a:t>夢は優位に活性化）の機能不全の結果とする仮説がある。</a:t>
            </a:r>
          </a:p>
          <a:p>
            <a:pPr fontAlgn="auto">
              <a:spcAft>
                <a:spcPts val="0"/>
              </a:spcAft>
              <a:buClr>
                <a:schemeClr val="accent1">
                  <a:shade val="75000"/>
                </a:schemeClr>
              </a:buClr>
              <a:buFont typeface="Wingdings"/>
              <a:buChar char="u"/>
              <a:defRPr/>
            </a:pPr>
            <a:r>
              <a:rPr lang="ja-JP" altLang="en-US" dirty="0" smtClean="0"/>
              <a:t>守口</a:t>
            </a:r>
            <a:r>
              <a:rPr lang="en-US" altLang="ja-JP" dirty="0" smtClean="0"/>
              <a:t>(2011)</a:t>
            </a:r>
            <a:r>
              <a:rPr lang="ja-JP" altLang="en-US" dirty="0" smtClean="0"/>
              <a:t>による脳内</a:t>
            </a:r>
            <a:r>
              <a:rPr lang="ja-JP" altLang="en-US" dirty="0"/>
              <a:t>の情報処理機構に関する脳画像研究では、「心像性</a:t>
            </a:r>
            <a:r>
              <a:rPr lang="en-US" altLang="ja-JP" dirty="0"/>
              <a:t>(imaginary)</a:t>
            </a:r>
            <a:r>
              <a:rPr lang="ja-JP" altLang="en-US" dirty="0"/>
              <a:t>・想像性</a:t>
            </a:r>
            <a:r>
              <a:rPr lang="en-US" altLang="ja-JP" dirty="0"/>
              <a:t>(fantasy)</a:t>
            </a:r>
            <a:r>
              <a:rPr lang="ja-JP" altLang="en-US" dirty="0"/>
              <a:t>」に</a:t>
            </a:r>
            <a:r>
              <a:rPr lang="ja-JP" altLang="en-US" dirty="0" smtClean="0"/>
              <a:t>関し</a:t>
            </a:r>
            <a:r>
              <a:rPr lang="ja-JP" altLang="en-US" dirty="0"/>
              <a:t>、想像活動に重要な後部帯状回の脳活動が低下していることが確認されている。</a:t>
            </a:r>
          </a:p>
          <a:p>
            <a:pPr marL="0" indent="0" fontAlgn="auto">
              <a:spcAft>
                <a:spcPts val="0"/>
              </a:spcAft>
              <a:buClr>
                <a:schemeClr val="accent1">
                  <a:shade val="75000"/>
                </a:schemeClr>
              </a:buClr>
              <a:buFont typeface="Wingdings"/>
              <a:buNone/>
              <a:defRPr/>
            </a:pPr>
            <a:endParaRPr lang="ja-JP" altLang="en-US" dirty="0"/>
          </a:p>
        </p:txBody>
      </p:sp>
      <p:sp>
        <p:nvSpPr>
          <p:cNvPr id="30723" name="フッター プレースホルダー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ltLang="ja-JP"/>
              <a:t>Copyright (C) )2013 Kazuko Mimura. All Rights Reserved.</a:t>
            </a:r>
            <a:endParaRPr lang="ja-JP" altLang="en-US"/>
          </a:p>
        </p:txBody>
      </p:sp>
      <p:sp>
        <p:nvSpPr>
          <p:cNvPr id="30724" name="スライド番号プレースホルダー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2EF175BE-37D2-451C-95C2-FFAFD4A76390}" type="slidenum">
              <a:rPr lang="ja-JP" altLang="en-US"/>
              <a:pPr fontAlgn="base">
                <a:spcBef>
                  <a:spcPct val="0"/>
                </a:spcBef>
                <a:spcAft>
                  <a:spcPct val="0"/>
                </a:spcAft>
              </a:pPr>
              <a:t>12</a:t>
            </a:fld>
            <a:endParaRPr lang="en-US" altLang="ja-JP"/>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fontAlgn="auto">
              <a:spcAft>
                <a:spcPts val="0"/>
              </a:spcAft>
              <a:defRPr/>
            </a:pPr>
            <a:r>
              <a:rPr lang="ja-JP" altLang="en-US" dirty="0" smtClean="0"/>
              <a:t>２　心の病とアレキシサイミア</a:t>
            </a:r>
            <a:endParaRPr lang="ja-JP" altLang="en-US" dirty="0"/>
          </a:p>
        </p:txBody>
      </p:sp>
      <p:sp>
        <p:nvSpPr>
          <p:cNvPr id="3" name="テキスト プレースホルダー 2"/>
          <p:cNvSpPr>
            <a:spLocks noGrp="1"/>
          </p:cNvSpPr>
          <p:nvPr>
            <p:ph type="body" idx="1"/>
          </p:nvPr>
        </p:nvSpPr>
        <p:spPr>
          <a:xfrm>
            <a:off x="722313" y="1928813"/>
            <a:ext cx="7772400" cy="2692400"/>
          </a:xfrm>
        </p:spPr>
        <p:txBody>
          <a:bodyPr rtlCol="0">
            <a:normAutofit/>
          </a:bodyPr>
          <a:lstStyle/>
          <a:p>
            <a:pPr fontAlgn="auto">
              <a:spcAft>
                <a:spcPts val="0"/>
              </a:spcAft>
              <a:buClr>
                <a:schemeClr val="accent1">
                  <a:shade val="75000"/>
                </a:schemeClr>
              </a:buClr>
              <a:buFont typeface="Wingdings"/>
              <a:buNone/>
              <a:defRPr/>
            </a:pPr>
            <a:endParaRPr lang="ja-JP" altLang="en-US" dirty="0"/>
          </a:p>
        </p:txBody>
      </p:sp>
      <p:sp>
        <p:nvSpPr>
          <p:cNvPr id="31747" name="スライド番号プレースホルダー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EE458B5F-765C-41A7-A598-DCACD90ACD31}" type="slidenum">
              <a:rPr lang="ja-JP" altLang="en-US"/>
              <a:pPr fontAlgn="base">
                <a:spcBef>
                  <a:spcPct val="0"/>
                </a:spcBef>
                <a:spcAft>
                  <a:spcPct val="0"/>
                </a:spcAft>
              </a:pPr>
              <a:t>13</a:t>
            </a:fld>
            <a:endParaRPr lang="en-US" altLang="ja-JP"/>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fontAlgn="auto">
              <a:spcAft>
                <a:spcPts val="0"/>
              </a:spcAft>
              <a:defRPr/>
            </a:pPr>
            <a:r>
              <a:rPr lang="ja-JP" altLang="en-US" dirty="0"/>
              <a:t>心の病の成り立ち：病態</a:t>
            </a:r>
            <a:r>
              <a:rPr lang="ja-JP" altLang="en-US" dirty="0" smtClean="0"/>
              <a:t>水準</a:t>
            </a:r>
            <a:endParaRPr lang="ja-JP" altLang="en-US" dirty="0"/>
          </a:p>
        </p:txBody>
      </p:sp>
      <p:sp>
        <p:nvSpPr>
          <p:cNvPr id="1072" name="フッター プレースホルダー 2"/>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ltLang="ja-JP"/>
              <a:t>Copyright (C) )2013 Kazuko Mimura. All Rights Reserved.</a:t>
            </a:r>
            <a:endParaRPr lang="ja-JP" altLang="en-US"/>
          </a:p>
        </p:txBody>
      </p:sp>
      <p:sp>
        <p:nvSpPr>
          <p:cNvPr id="1073" name="スライド番号プレースホルダー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D8080CBD-FCCF-44DD-8069-C83DF7DA9493}" type="slidenum">
              <a:rPr lang="ja-JP" altLang="en-US"/>
              <a:pPr fontAlgn="base">
                <a:spcBef>
                  <a:spcPct val="0"/>
                </a:spcBef>
                <a:spcAft>
                  <a:spcPct val="0"/>
                </a:spcAft>
              </a:pPr>
              <a:t>14</a:t>
            </a:fld>
            <a:endParaRPr lang="en-US" altLang="ja-JP"/>
          </a:p>
        </p:txBody>
      </p:sp>
      <p:sp>
        <p:nvSpPr>
          <p:cNvPr id="1074" name="テキスト ボックス 6"/>
          <p:cNvSpPr txBox="1">
            <a:spLocks noChangeArrowheads="1"/>
          </p:cNvSpPr>
          <p:nvPr/>
        </p:nvSpPr>
        <p:spPr bwMode="auto">
          <a:xfrm>
            <a:off x="7380288" y="5381625"/>
            <a:ext cx="1500187" cy="307975"/>
          </a:xfrm>
          <a:prstGeom prst="rect">
            <a:avLst/>
          </a:prstGeom>
          <a:noFill/>
          <a:ln w="9525">
            <a:noFill/>
            <a:miter lim="800000"/>
            <a:headEnd/>
            <a:tailEnd/>
          </a:ln>
        </p:spPr>
        <p:txBody>
          <a:bodyPr wrap="none">
            <a:spAutoFit/>
          </a:bodyPr>
          <a:lstStyle/>
          <a:p>
            <a:r>
              <a:rPr lang="en-US" altLang="ja-JP" sz="1400">
                <a:latin typeface="Century Schoolbook" pitchFamily="18" charset="0"/>
                <a:ea typeface="ＭＳ Ｐ明朝" pitchFamily="18" charset="-128"/>
              </a:rPr>
              <a:t>(</a:t>
            </a:r>
            <a:r>
              <a:rPr lang="ja-JP" altLang="en-US" sz="1400">
                <a:latin typeface="Century Schoolbook" pitchFamily="18" charset="0"/>
                <a:ea typeface="ＭＳ Ｐ明朝" pitchFamily="18" charset="-128"/>
              </a:rPr>
              <a:t>福島</a:t>
            </a:r>
            <a:r>
              <a:rPr lang="en-US" altLang="ja-JP" sz="1400">
                <a:latin typeface="Century Schoolbook" pitchFamily="18" charset="0"/>
                <a:ea typeface="ＭＳ Ｐ明朝" pitchFamily="18" charset="-128"/>
              </a:rPr>
              <a:t>, 1990, p.25)</a:t>
            </a:r>
            <a:endParaRPr lang="ja-JP" altLang="en-US" sz="1400">
              <a:latin typeface="Century Schoolbook" pitchFamily="18" charset="0"/>
              <a:ea typeface="ＭＳ Ｐ明朝" pitchFamily="18" charset="-128"/>
            </a:endParaRPr>
          </a:p>
        </p:txBody>
      </p:sp>
      <p:sp>
        <p:nvSpPr>
          <p:cNvPr id="8" name="円/楕円 7"/>
          <p:cNvSpPr/>
          <p:nvPr/>
        </p:nvSpPr>
        <p:spPr>
          <a:xfrm>
            <a:off x="4140200" y="3933825"/>
            <a:ext cx="1008063" cy="431800"/>
          </a:xfrm>
          <a:prstGeom prst="ellipse">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ja-JP" altLang="en-US"/>
          </a:p>
        </p:txBody>
      </p:sp>
      <p:graphicFrame>
        <p:nvGraphicFramePr>
          <p:cNvPr id="1070" name="Object 46"/>
          <p:cNvGraphicFramePr>
            <a:graphicFrameLocks noChangeAspect="1"/>
          </p:cNvGraphicFramePr>
          <p:nvPr/>
        </p:nvGraphicFramePr>
        <p:xfrm>
          <a:off x="323850" y="1460500"/>
          <a:ext cx="8634413" cy="3997325"/>
        </p:xfrm>
        <a:graphic>
          <a:graphicData uri="http://schemas.openxmlformats.org/presentationml/2006/ole">
            <mc:AlternateContent xmlns:mc="http://schemas.openxmlformats.org/markup-compatibility/2006">
              <mc:Choice xmlns:v="urn:schemas-microsoft-com:vml" Requires="v">
                <p:oleObj spid="_x0000_s1071" name="ワークシート" r:id="rId5" imgW="8248583" imgH="3819560" progId="">
                  <p:embed/>
                </p:oleObj>
              </mc:Choice>
              <mc:Fallback>
                <p:oleObj name="ワークシート" r:id="rId5" imgW="8248583" imgH="3819560" progId="">
                  <p:embed/>
                  <p:pic>
                    <p:nvPicPr>
                      <p:cNvPr id="0" name="Picture 4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3850" y="1460500"/>
                        <a:ext cx="8634413" cy="3997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fontAlgn="auto">
              <a:spcAft>
                <a:spcPts val="0"/>
              </a:spcAft>
              <a:defRPr/>
            </a:pPr>
            <a:r>
              <a:rPr lang="ja-JP" altLang="en-US" dirty="0"/>
              <a:t>うつ</a:t>
            </a:r>
            <a:r>
              <a:rPr lang="ja-JP" altLang="en-US" dirty="0" smtClean="0"/>
              <a:t>病とアレキシサイミア</a:t>
            </a:r>
            <a:endParaRPr lang="ja-JP" altLang="en-US" dirty="0"/>
          </a:p>
        </p:txBody>
      </p:sp>
      <p:sp>
        <p:nvSpPr>
          <p:cNvPr id="3" name="コンテンツ プレースホルダー 2"/>
          <p:cNvSpPr>
            <a:spLocks noGrp="1"/>
          </p:cNvSpPr>
          <p:nvPr>
            <p:ph idx="1"/>
          </p:nvPr>
        </p:nvSpPr>
        <p:spPr/>
        <p:txBody>
          <a:bodyPr rtlCol="0">
            <a:normAutofit fontScale="77500" lnSpcReduction="20000"/>
          </a:bodyPr>
          <a:lstStyle/>
          <a:p>
            <a:pPr fontAlgn="auto">
              <a:spcAft>
                <a:spcPts val="0"/>
              </a:spcAft>
              <a:buClr>
                <a:schemeClr val="accent1">
                  <a:shade val="75000"/>
                </a:schemeClr>
              </a:buClr>
              <a:buFont typeface="Wingdings"/>
              <a:buChar char="u"/>
              <a:defRPr/>
            </a:pPr>
            <a:r>
              <a:rPr lang="ja-JP" altLang="en-US" sz="4300" dirty="0"/>
              <a:t>ひとことでいうと</a:t>
            </a:r>
            <a:r>
              <a:rPr lang="ja-JP" altLang="en-US" sz="4300" dirty="0" smtClean="0"/>
              <a:t>？</a:t>
            </a:r>
            <a:endParaRPr lang="ja-JP" altLang="en-US" sz="4300" dirty="0"/>
          </a:p>
          <a:p>
            <a:pPr lvl="1" fontAlgn="auto">
              <a:spcAft>
                <a:spcPts val="0"/>
              </a:spcAft>
              <a:buClr>
                <a:schemeClr val="tx2">
                  <a:tint val="75000"/>
                </a:schemeClr>
              </a:buClr>
              <a:buFont typeface="Wingdings"/>
              <a:buChar char="u"/>
              <a:defRPr/>
            </a:pPr>
            <a:r>
              <a:rPr lang="ja-JP" altLang="en-US" sz="3900" dirty="0"/>
              <a:t>うつ</a:t>
            </a:r>
            <a:r>
              <a:rPr lang="ja-JP" altLang="en-US" sz="3900" dirty="0" smtClean="0"/>
              <a:t>病：</a:t>
            </a:r>
            <a:r>
              <a:rPr lang="ja-JP" altLang="en-US" sz="3900" dirty="0"/>
              <a:t>感情障害という</a:t>
            </a:r>
            <a:r>
              <a:rPr lang="ja-JP" altLang="en-US" sz="3900" dirty="0" smtClean="0"/>
              <a:t>病気（笠原</a:t>
            </a:r>
            <a:r>
              <a:rPr lang="en-US" altLang="ja-JP" sz="3900" dirty="0" smtClean="0"/>
              <a:t>, 2009)</a:t>
            </a:r>
          </a:p>
          <a:p>
            <a:pPr lvl="1" fontAlgn="auto">
              <a:spcAft>
                <a:spcPts val="0"/>
              </a:spcAft>
              <a:buClr>
                <a:schemeClr val="tx2">
                  <a:tint val="75000"/>
                </a:schemeClr>
              </a:buClr>
              <a:buFont typeface="Wingdings"/>
              <a:buChar char="u"/>
              <a:defRPr/>
            </a:pPr>
            <a:r>
              <a:rPr lang="ja-JP" altLang="en-US" sz="3900" dirty="0" smtClean="0"/>
              <a:t>アレキシサイミア：感情コントロールの欠陥</a:t>
            </a:r>
            <a:r>
              <a:rPr lang="ja-JP" altLang="en-US" sz="3900" dirty="0"/>
              <a:t>　</a:t>
            </a:r>
            <a:r>
              <a:rPr lang="ja-JP" altLang="en-US" sz="3900" dirty="0" smtClean="0"/>
              <a:t>（</a:t>
            </a:r>
            <a:r>
              <a:rPr lang="en-US" altLang="ja-JP" sz="3900" dirty="0" smtClean="0"/>
              <a:t>Taylor, 1997</a:t>
            </a:r>
            <a:r>
              <a:rPr lang="ja-JP" altLang="en-US" sz="3900" dirty="0" smtClean="0"/>
              <a:t>）</a:t>
            </a:r>
            <a:endParaRPr lang="en-US" altLang="ja-JP" sz="3900" dirty="0" smtClean="0"/>
          </a:p>
          <a:p>
            <a:pPr fontAlgn="auto">
              <a:spcAft>
                <a:spcPts val="0"/>
              </a:spcAft>
              <a:buClr>
                <a:schemeClr val="accent1">
                  <a:shade val="75000"/>
                </a:schemeClr>
              </a:buClr>
              <a:buFont typeface="Wingdings"/>
              <a:buChar char="u"/>
              <a:defRPr/>
            </a:pPr>
            <a:r>
              <a:rPr lang="ja-JP" altLang="en-US" sz="4300" dirty="0" smtClean="0"/>
              <a:t>アレキシサイミア、見た目の症状</a:t>
            </a:r>
            <a:endParaRPr lang="en-US" altLang="ja-JP" sz="4300" dirty="0"/>
          </a:p>
          <a:p>
            <a:pPr lvl="1" fontAlgn="auto">
              <a:spcAft>
                <a:spcPts val="0"/>
              </a:spcAft>
              <a:buClr>
                <a:schemeClr val="tx2">
                  <a:tint val="75000"/>
                </a:schemeClr>
              </a:buClr>
              <a:buFont typeface="Wingdings"/>
              <a:buChar char="u"/>
              <a:defRPr/>
            </a:pPr>
            <a:r>
              <a:rPr lang="ja-JP" altLang="en-US" sz="3100" dirty="0" smtClean="0"/>
              <a:t>「一見するとアレキシサイミアと判断された人は（注略）慢性的に陰鬱な気分を感じていてめそめそ泣いたり、怒ったり怒り狂ったりする。しかしながら、集中的に質問してみると、彼らが自分自身の感情についてほとんどわかっておらず、たいていの場合、感情を記憶、空想、より高次の感情あるいは特定の状況に結びつけることができないことがわかる。</a:t>
            </a:r>
            <a:r>
              <a:rPr lang="ja-JP" altLang="en-US" sz="3100" dirty="0"/>
              <a:t>」（</a:t>
            </a:r>
            <a:r>
              <a:rPr lang="en-US" altLang="ja-JP" sz="3100" dirty="0"/>
              <a:t>Taylor, </a:t>
            </a:r>
            <a:r>
              <a:rPr lang="en-US" altLang="ja-JP" sz="3100" dirty="0" smtClean="0"/>
              <a:t>1997, p.32</a:t>
            </a:r>
            <a:r>
              <a:rPr lang="ja-JP" altLang="en-US" sz="3100" dirty="0" smtClean="0"/>
              <a:t>）</a:t>
            </a:r>
            <a:endParaRPr lang="ja-JP" altLang="en-US" sz="3100" dirty="0"/>
          </a:p>
          <a:p>
            <a:pPr lvl="1" fontAlgn="auto">
              <a:spcAft>
                <a:spcPts val="0"/>
              </a:spcAft>
              <a:buClr>
                <a:schemeClr val="tx2">
                  <a:tint val="75000"/>
                </a:schemeClr>
              </a:buClr>
              <a:buFont typeface="Wingdings"/>
              <a:buChar char="u"/>
              <a:defRPr/>
            </a:pPr>
            <a:endParaRPr lang="ja-JP" altLang="en-US" sz="1800" dirty="0"/>
          </a:p>
        </p:txBody>
      </p:sp>
      <p:sp>
        <p:nvSpPr>
          <p:cNvPr id="35843" name="フッター プレースホルダー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ltLang="ja-JP"/>
              <a:t>Copyright (C) )2013 Kazuko Mimura. All Rights Reserved.</a:t>
            </a:r>
            <a:endParaRPr lang="ja-JP" altLang="en-US"/>
          </a:p>
        </p:txBody>
      </p:sp>
      <p:sp>
        <p:nvSpPr>
          <p:cNvPr id="35844" name="スライド番号プレースホルダー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011D721C-1FFA-4A1F-982F-A6D57AA586A7}" type="slidenum">
              <a:rPr lang="ja-JP" altLang="en-US"/>
              <a:pPr fontAlgn="base">
                <a:spcBef>
                  <a:spcPct val="0"/>
                </a:spcBef>
                <a:spcAft>
                  <a:spcPct val="0"/>
                </a:spcAft>
              </a:pPr>
              <a:t>15</a:t>
            </a:fld>
            <a:endParaRPr lang="en-US" altLang="ja-JP"/>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fontAlgn="auto">
              <a:spcAft>
                <a:spcPts val="0"/>
              </a:spcAft>
              <a:defRPr/>
            </a:pPr>
            <a:r>
              <a:rPr lang="ja-JP" altLang="en-US" dirty="0" smtClean="0"/>
              <a:t>文献よりの臨床事例</a:t>
            </a:r>
            <a:endParaRPr lang="ja-JP" altLang="en-US" dirty="0"/>
          </a:p>
        </p:txBody>
      </p:sp>
      <p:sp>
        <p:nvSpPr>
          <p:cNvPr id="3" name="コンテンツ プレースホルダー 2"/>
          <p:cNvSpPr>
            <a:spLocks noGrp="1"/>
          </p:cNvSpPr>
          <p:nvPr>
            <p:ph idx="1"/>
          </p:nvPr>
        </p:nvSpPr>
        <p:spPr/>
        <p:txBody>
          <a:bodyPr rtlCol="0">
            <a:normAutofit fontScale="77500" lnSpcReduction="20000"/>
          </a:bodyPr>
          <a:lstStyle/>
          <a:p>
            <a:pPr fontAlgn="auto">
              <a:spcAft>
                <a:spcPts val="0"/>
              </a:spcAft>
              <a:buClr>
                <a:schemeClr val="accent1">
                  <a:shade val="75000"/>
                </a:schemeClr>
              </a:buClr>
              <a:buFont typeface="Wingdings"/>
              <a:buChar char="u"/>
              <a:defRPr/>
            </a:pPr>
            <a:r>
              <a:rPr lang="ja-JP" altLang="en-US" dirty="0" smtClean="0"/>
              <a:t>事例</a:t>
            </a:r>
            <a:r>
              <a:rPr lang="en-US" altLang="ja-JP" dirty="0" smtClean="0"/>
              <a:t>A</a:t>
            </a:r>
            <a:r>
              <a:rPr lang="ja-JP" altLang="en-US" dirty="0" smtClean="0"/>
              <a:t>）</a:t>
            </a:r>
            <a:r>
              <a:rPr lang="en-US" altLang="ja-JP" dirty="0"/>
              <a:t>24</a:t>
            </a:r>
            <a:r>
              <a:rPr lang="ja-JP" altLang="en-US" dirty="0"/>
              <a:t>歳男性会社員　★「アレキシサイミアと呼びうる状態に</a:t>
            </a:r>
            <a:r>
              <a:rPr lang="ja-JP" altLang="en-US" dirty="0" smtClean="0"/>
              <a:t>ある」 既往歴</a:t>
            </a:r>
            <a:r>
              <a:rPr lang="ja-JP" altLang="en-US" dirty="0"/>
              <a:t>、心理的状態</a:t>
            </a:r>
          </a:p>
          <a:p>
            <a:pPr lvl="2" fontAlgn="auto">
              <a:spcAft>
                <a:spcPts val="0"/>
              </a:spcAft>
              <a:buClr>
                <a:schemeClr val="accent4">
                  <a:shade val="75000"/>
                </a:schemeClr>
              </a:buClr>
              <a:buFont typeface="Wingdings"/>
              <a:buChar char="u"/>
              <a:defRPr/>
            </a:pPr>
            <a:r>
              <a:rPr lang="ja-JP" altLang="en-US" dirty="0" smtClean="0"/>
              <a:t>仕事</a:t>
            </a:r>
            <a:r>
              <a:rPr lang="ja-JP" altLang="en-US" dirty="0"/>
              <a:t>をやる気がしないということで、会社の健康管理室に紹介された。</a:t>
            </a:r>
          </a:p>
          <a:p>
            <a:pPr lvl="2" fontAlgn="auto">
              <a:spcAft>
                <a:spcPts val="0"/>
              </a:spcAft>
              <a:buClr>
                <a:schemeClr val="accent4">
                  <a:shade val="75000"/>
                </a:schemeClr>
              </a:buClr>
              <a:buFont typeface="Wingdings"/>
              <a:buChar char="u"/>
              <a:defRPr/>
            </a:pPr>
            <a:r>
              <a:rPr lang="ja-JP" altLang="en-US" dirty="0" smtClean="0"/>
              <a:t>精神</a:t>
            </a:r>
            <a:r>
              <a:rPr lang="ja-JP" altLang="en-US" dirty="0"/>
              <a:t>身体疾患を呈しない。</a:t>
            </a:r>
          </a:p>
          <a:p>
            <a:pPr lvl="1" fontAlgn="auto">
              <a:spcAft>
                <a:spcPts val="0"/>
              </a:spcAft>
              <a:buClr>
                <a:schemeClr val="tx2">
                  <a:tint val="75000"/>
                </a:schemeClr>
              </a:buClr>
              <a:buFont typeface="Wingdings"/>
              <a:buChar char="u"/>
              <a:defRPr/>
            </a:pPr>
            <a:r>
              <a:rPr lang="ja-JP" altLang="en-US" dirty="0" smtClean="0"/>
              <a:t>面接</a:t>
            </a:r>
            <a:r>
              <a:rPr lang="ja-JP" altLang="en-US" dirty="0"/>
              <a:t>場面での状態</a:t>
            </a:r>
          </a:p>
          <a:p>
            <a:pPr lvl="2" fontAlgn="auto">
              <a:spcAft>
                <a:spcPts val="0"/>
              </a:spcAft>
              <a:buClr>
                <a:schemeClr val="accent4">
                  <a:shade val="75000"/>
                </a:schemeClr>
              </a:buClr>
              <a:buFont typeface="Wingdings"/>
              <a:buChar char="u"/>
              <a:defRPr/>
            </a:pPr>
            <a:r>
              <a:rPr lang="ja-JP" altLang="en-US" dirty="0" smtClean="0"/>
              <a:t>感情</a:t>
            </a:r>
            <a:r>
              <a:rPr lang="ja-JP" altLang="en-US" dirty="0"/>
              <a:t>がまったくといってよいほど語られず、生活史を聞いても情緒的な交流ができていない</a:t>
            </a:r>
          </a:p>
          <a:p>
            <a:pPr fontAlgn="auto">
              <a:spcAft>
                <a:spcPts val="0"/>
              </a:spcAft>
              <a:buClr>
                <a:schemeClr val="accent1">
                  <a:shade val="75000"/>
                </a:schemeClr>
              </a:buClr>
              <a:buFont typeface="Wingdings"/>
              <a:buChar char="u"/>
              <a:defRPr/>
            </a:pPr>
            <a:r>
              <a:rPr lang="ja-JP" altLang="en-US" dirty="0" smtClean="0"/>
              <a:t>事例</a:t>
            </a:r>
            <a:r>
              <a:rPr lang="en-US" altLang="ja-JP" dirty="0" smtClean="0"/>
              <a:t>B</a:t>
            </a:r>
            <a:r>
              <a:rPr lang="ja-JP" altLang="en-US" dirty="0" smtClean="0"/>
              <a:t>）</a:t>
            </a:r>
            <a:r>
              <a:rPr lang="en-US" altLang="ja-JP" dirty="0"/>
              <a:t>39</a:t>
            </a:r>
            <a:r>
              <a:rPr lang="ja-JP" altLang="en-US" dirty="0"/>
              <a:t>歳男性会社員　★</a:t>
            </a:r>
            <a:r>
              <a:rPr lang="ja-JP" altLang="en-US" dirty="0" smtClean="0"/>
              <a:t>アレキシサイミア </a:t>
            </a:r>
            <a:endParaRPr lang="ja-JP" altLang="en-US" dirty="0"/>
          </a:p>
          <a:p>
            <a:pPr lvl="1" fontAlgn="auto">
              <a:spcAft>
                <a:spcPts val="0"/>
              </a:spcAft>
              <a:buClr>
                <a:schemeClr val="tx2">
                  <a:tint val="75000"/>
                </a:schemeClr>
              </a:buClr>
              <a:buFont typeface="Wingdings"/>
              <a:buChar char="u"/>
              <a:defRPr/>
            </a:pPr>
            <a:r>
              <a:rPr lang="ja-JP" altLang="en-US" dirty="0" smtClean="0"/>
              <a:t>既往歴</a:t>
            </a:r>
            <a:r>
              <a:rPr lang="ja-JP" altLang="en-US" dirty="0"/>
              <a:t>、心理的状態</a:t>
            </a:r>
          </a:p>
          <a:p>
            <a:pPr lvl="2" fontAlgn="auto">
              <a:spcAft>
                <a:spcPts val="0"/>
              </a:spcAft>
              <a:buClr>
                <a:schemeClr val="accent4">
                  <a:shade val="75000"/>
                </a:schemeClr>
              </a:buClr>
              <a:buFont typeface="Wingdings"/>
              <a:buChar char="u"/>
              <a:defRPr/>
            </a:pPr>
            <a:r>
              <a:rPr lang="ja-JP" altLang="en-US" dirty="0" smtClean="0"/>
              <a:t>自分</a:t>
            </a:r>
            <a:r>
              <a:rPr lang="ja-JP" altLang="en-US" dirty="0"/>
              <a:t>の意に添わない転勤命令をきっかけに嘔吐、腹痛が頻発。身体科を点々とする。同時にアルコール多飲</a:t>
            </a:r>
          </a:p>
          <a:p>
            <a:pPr lvl="1" fontAlgn="auto">
              <a:spcAft>
                <a:spcPts val="0"/>
              </a:spcAft>
              <a:buClr>
                <a:schemeClr val="tx2">
                  <a:tint val="75000"/>
                </a:schemeClr>
              </a:buClr>
              <a:buFont typeface="Wingdings"/>
              <a:buChar char="u"/>
              <a:defRPr/>
            </a:pPr>
            <a:r>
              <a:rPr lang="ja-JP" altLang="en-US" dirty="0" smtClean="0"/>
              <a:t>面接</a:t>
            </a:r>
            <a:r>
              <a:rPr lang="ja-JP" altLang="en-US" dirty="0"/>
              <a:t>場面での状態</a:t>
            </a:r>
          </a:p>
          <a:p>
            <a:pPr lvl="2" fontAlgn="auto">
              <a:spcAft>
                <a:spcPts val="0"/>
              </a:spcAft>
              <a:buClr>
                <a:schemeClr val="accent4">
                  <a:shade val="75000"/>
                </a:schemeClr>
              </a:buClr>
              <a:buFont typeface="Wingdings"/>
              <a:buChar char="u"/>
              <a:defRPr/>
            </a:pPr>
            <a:r>
              <a:rPr lang="ja-JP" altLang="en-US" dirty="0" smtClean="0"/>
              <a:t>精神科的</a:t>
            </a:r>
            <a:r>
              <a:rPr lang="ja-JP" altLang="en-US" dirty="0"/>
              <a:t>な面接をしても身体の症状に終始し、転勤をめぐる自分の気持ちについては全く語ろうとしない。言葉を通して情緒的な交流ができないでいる</a:t>
            </a:r>
            <a:r>
              <a:rPr lang="ja-JP" altLang="en-US" dirty="0" smtClean="0"/>
              <a:t>。</a:t>
            </a:r>
            <a:endParaRPr lang="en-US" altLang="ja-JP" dirty="0" smtClean="0"/>
          </a:p>
        </p:txBody>
      </p:sp>
      <p:sp>
        <p:nvSpPr>
          <p:cNvPr id="36867" name="フッター プレースホルダー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ltLang="ja-JP"/>
              <a:t>Copyright (C) )2013 Kazuko Mimura. All Rights Reserved.</a:t>
            </a:r>
            <a:endParaRPr lang="ja-JP" altLang="en-US"/>
          </a:p>
        </p:txBody>
      </p:sp>
      <p:sp>
        <p:nvSpPr>
          <p:cNvPr id="36868" name="スライド番号プレースホルダー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01E2CEBC-F117-4CD5-AFB0-13BE65A41120}" type="slidenum">
              <a:rPr lang="ja-JP" altLang="en-US"/>
              <a:pPr fontAlgn="base">
                <a:spcBef>
                  <a:spcPct val="0"/>
                </a:spcBef>
                <a:spcAft>
                  <a:spcPct val="0"/>
                </a:spcAft>
              </a:pPr>
              <a:t>16</a:t>
            </a:fld>
            <a:endParaRPr lang="en-US" altLang="ja-JP"/>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fontAlgn="auto">
              <a:spcAft>
                <a:spcPts val="0"/>
              </a:spcAft>
              <a:defRPr/>
            </a:pPr>
            <a:endParaRPr lang="ja-JP" altLang="en-US" dirty="0"/>
          </a:p>
        </p:txBody>
      </p:sp>
      <p:sp>
        <p:nvSpPr>
          <p:cNvPr id="3" name="コンテンツ プレースホルダー 2"/>
          <p:cNvSpPr>
            <a:spLocks noGrp="1"/>
          </p:cNvSpPr>
          <p:nvPr>
            <p:ph idx="1"/>
          </p:nvPr>
        </p:nvSpPr>
        <p:spPr/>
        <p:txBody>
          <a:bodyPr rtlCol="0">
            <a:noAutofit/>
          </a:bodyPr>
          <a:lstStyle/>
          <a:p>
            <a:pPr fontAlgn="auto">
              <a:spcAft>
                <a:spcPts val="0"/>
              </a:spcAft>
              <a:buClr>
                <a:schemeClr val="accent1">
                  <a:shade val="75000"/>
                </a:schemeClr>
              </a:buClr>
              <a:buFont typeface="Wingdings"/>
              <a:buChar char="u"/>
              <a:defRPr/>
            </a:pPr>
            <a:r>
              <a:rPr lang="ja-JP" altLang="en-US" sz="2400" dirty="0"/>
              <a:t>事例</a:t>
            </a:r>
            <a:r>
              <a:rPr lang="en-US" altLang="ja-JP" sz="2400" dirty="0"/>
              <a:t>C</a:t>
            </a:r>
            <a:r>
              <a:rPr lang="ja-JP" altLang="en-US" sz="2400" dirty="0"/>
              <a:t>）</a:t>
            </a:r>
            <a:r>
              <a:rPr lang="en-US" altLang="ja-JP" sz="2400" dirty="0"/>
              <a:t>31</a:t>
            </a:r>
            <a:r>
              <a:rPr lang="ja-JP" altLang="en-US" sz="2400" dirty="0"/>
              <a:t>歳男性　★アレキシサイミア</a:t>
            </a:r>
          </a:p>
          <a:p>
            <a:pPr lvl="1" fontAlgn="auto">
              <a:spcAft>
                <a:spcPts val="0"/>
              </a:spcAft>
              <a:buClr>
                <a:schemeClr val="tx2">
                  <a:tint val="75000"/>
                </a:schemeClr>
              </a:buClr>
              <a:buFont typeface="Wingdings"/>
              <a:buChar char="u"/>
              <a:defRPr/>
            </a:pPr>
            <a:r>
              <a:rPr lang="ja-JP" altLang="en-US" sz="2000" dirty="0"/>
              <a:t>既往歴、心理的状態</a:t>
            </a:r>
          </a:p>
          <a:p>
            <a:pPr lvl="2" fontAlgn="auto">
              <a:spcAft>
                <a:spcPts val="0"/>
              </a:spcAft>
              <a:buClr>
                <a:schemeClr val="accent4">
                  <a:shade val="75000"/>
                </a:schemeClr>
              </a:buClr>
              <a:buFont typeface="Wingdings"/>
              <a:buChar char="u"/>
              <a:defRPr/>
            </a:pPr>
            <a:r>
              <a:rPr lang="ja-JP" altLang="en-US" sz="1800" dirty="0" smtClean="0"/>
              <a:t>高い</a:t>
            </a:r>
            <a:r>
              <a:rPr lang="ja-JP" altLang="en-US" sz="1800" dirty="0"/>
              <a:t>レベルの感情的苦痛を感じることが多く、また快感情を感じたことがない。</a:t>
            </a:r>
          </a:p>
          <a:p>
            <a:pPr lvl="2" fontAlgn="auto">
              <a:spcAft>
                <a:spcPts val="0"/>
              </a:spcAft>
              <a:buClr>
                <a:schemeClr val="accent4">
                  <a:shade val="75000"/>
                </a:schemeClr>
              </a:buClr>
              <a:buFont typeface="Wingdings"/>
              <a:buChar char="u"/>
              <a:defRPr/>
            </a:pPr>
            <a:r>
              <a:rPr lang="ja-JP" altLang="en-US" sz="1800" dirty="0" smtClean="0"/>
              <a:t>偏頭痛</a:t>
            </a:r>
            <a:r>
              <a:rPr lang="ja-JP" altLang="en-US" sz="1800" dirty="0"/>
              <a:t>に悩まされる、過去に一二指腸潰瘍（古典的心身症）。大うつ病</a:t>
            </a:r>
          </a:p>
          <a:p>
            <a:pPr lvl="1" fontAlgn="auto">
              <a:spcAft>
                <a:spcPts val="0"/>
              </a:spcAft>
              <a:buClr>
                <a:schemeClr val="tx2">
                  <a:tint val="75000"/>
                </a:schemeClr>
              </a:buClr>
              <a:buFont typeface="Wingdings"/>
              <a:buChar char="u"/>
              <a:defRPr/>
            </a:pPr>
            <a:r>
              <a:rPr lang="ja-JP" altLang="en-US" sz="2000" dirty="0"/>
              <a:t>感情制御についての状況</a:t>
            </a:r>
          </a:p>
          <a:p>
            <a:pPr lvl="2" fontAlgn="auto">
              <a:spcAft>
                <a:spcPts val="0"/>
              </a:spcAft>
              <a:buClr>
                <a:schemeClr val="accent4">
                  <a:shade val="75000"/>
                </a:schemeClr>
              </a:buClr>
              <a:buFont typeface="Wingdings"/>
              <a:buChar char="u"/>
              <a:defRPr/>
            </a:pPr>
            <a:r>
              <a:rPr lang="ja-JP" altLang="en-US" sz="1800" dirty="0"/>
              <a:t>初回面接において、具体的な感情を区別したり言い表したりすることが困難。不安、悲しみ、抑うつの３つの区別ができない。</a:t>
            </a:r>
          </a:p>
          <a:p>
            <a:pPr lvl="2" fontAlgn="auto">
              <a:spcAft>
                <a:spcPts val="0"/>
              </a:spcAft>
              <a:buClr>
                <a:schemeClr val="accent4">
                  <a:shade val="75000"/>
                </a:schemeClr>
              </a:buClr>
              <a:buFont typeface="Wingdings"/>
              <a:buChar char="u"/>
              <a:defRPr/>
            </a:pPr>
            <a:r>
              <a:rPr lang="ja-JP" altLang="en-US" sz="1800" dirty="0"/>
              <a:t>空想というものが完全に欠けており、生まれてこのかた、夢というものを見た覚えが一度もないと述べる。幼児期の思い出はほとんどなく、何とか思いだせた内容は、両親との結びつきが感情面で貧困であったことを想像させる。</a:t>
            </a:r>
          </a:p>
          <a:p>
            <a:pPr lvl="1" fontAlgn="auto">
              <a:spcAft>
                <a:spcPts val="0"/>
              </a:spcAft>
              <a:buClr>
                <a:schemeClr val="tx2">
                  <a:tint val="75000"/>
                </a:schemeClr>
              </a:buClr>
              <a:buFont typeface="Wingdings"/>
              <a:buChar char="u"/>
              <a:defRPr/>
            </a:pPr>
            <a:r>
              <a:rPr lang="ja-JP" altLang="en-US" sz="2000" dirty="0"/>
              <a:t>・</a:t>
            </a:r>
            <a:r>
              <a:rPr lang="en-US" altLang="ja-JP" sz="2000" dirty="0"/>
              <a:t>NEO</a:t>
            </a:r>
            <a:r>
              <a:rPr lang="ja-JP" altLang="en-US" sz="2000" dirty="0"/>
              <a:t>（神経症傾向、外向性、開放性）との関連：</a:t>
            </a:r>
            <a:r>
              <a:rPr lang="en-US" altLang="ja-JP" sz="2000" dirty="0"/>
              <a:t>N</a:t>
            </a:r>
            <a:r>
              <a:rPr lang="ja-JP" altLang="en-US" sz="2000" dirty="0"/>
              <a:t>高、</a:t>
            </a:r>
            <a:r>
              <a:rPr lang="en-US" altLang="ja-JP" sz="2000" dirty="0"/>
              <a:t>E</a:t>
            </a:r>
            <a:r>
              <a:rPr lang="ja-JP" altLang="en-US" sz="2000" dirty="0"/>
              <a:t>低、</a:t>
            </a:r>
            <a:r>
              <a:rPr lang="en-US" altLang="ja-JP" sz="2000" dirty="0"/>
              <a:t>O</a:t>
            </a:r>
            <a:r>
              <a:rPr lang="ja-JP" altLang="en-US" sz="2000" dirty="0" smtClean="0"/>
              <a:t>低    </a:t>
            </a:r>
            <a:endParaRPr lang="en-US" altLang="ja-JP" sz="2000" dirty="0" smtClean="0"/>
          </a:p>
          <a:p>
            <a:pPr marL="457200" lvl="1" indent="0" algn="r" fontAlgn="auto">
              <a:spcAft>
                <a:spcPts val="0"/>
              </a:spcAft>
              <a:buClr>
                <a:schemeClr val="tx2">
                  <a:tint val="75000"/>
                </a:schemeClr>
              </a:buClr>
              <a:buFont typeface="Wingdings"/>
              <a:buNone/>
              <a:defRPr/>
            </a:pPr>
            <a:r>
              <a:rPr lang="ja-JP" altLang="en-US" sz="2000" dirty="0" smtClean="0"/>
              <a:t> </a:t>
            </a:r>
            <a:endParaRPr lang="ja-JP" altLang="en-US" sz="1400" dirty="0"/>
          </a:p>
        </p:txBody>
      </p:sp>
      <p:sp>
        <p:nvSpPr>
          <p:cNvPr id="37891" name="フッター プレースホルダー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ltLang="ja-JP"/>
              <a:t>Copyright (C) )2013 Kazuko Mimura. All Rights Reserved.</a:t>
            </a:r>
            <a:endParaRPr lang="ja-JP" altLang="en-US"/>
          </a:p>
        </p:txBody>
      </p:sp>
      <p:sp>
        <p:nvSpPr>
          <p:cNvPr id="37892" name="スライド番号プレースホルダー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DC9994D5-16FE-4617-A17D-BA8204341D5A}" type="slidenum">
              <a:rPr lang="ja-JP" altLang="en-US"/>
              <a:pPr fontAlgn="base">
                <a:spcBef>
                  <a:spcPct val="0"/>
                </a:spcBef>
                <a:spcAft>
                  <a:spcPct val="0"/>
                </a:spcAft>
              </a:pPr>
              <a:t>17</a:t>
            </a:fld>
            <a:endParaRPr lang="en-US" altLang="ja-JP"/>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fontAlgn="auto">
              <a:spcAft>
                <a:spcPts val="0"/>
              </a:spcAft>
              <a:defRPr/>
            </a:pPr>
            <a:endParaRPr lang="ja-JP" altLang="en-US" dirty="0"/>
          </a:p>
        </p:txBody>
      </p:sp>
      <p:sp>
        <p:nvSpPr>
          <p:cNvPr id="3" name="コンテンツ プレースホルダー 2"/>
          <p:cNvSpPr>
            <a:spLocks noGrp="1"/>
          </p:cNvSpPr>
          <p:nvPr>
            <p:ph idx="1"/>
          </p:nvPr>
        </p:nvSpPr>
        <p:spPr/>
        <p:txBody>
          <a:bodyPr rtlCol="0">
            <a:normAutofit fontScale="85000" lnSpcReduction="20000"/>
          </a:bodyPr>
          <a:lstStyle/>
          <a:p>
            <a:pPr fontAlgn="auto">
              <a:spcAft>
                <a:spcPts val="0"/>
              </a:spcAft>
              <a:buClr>
                <a:schemeClr val="accent1">
                  <a:shade val="75000"/>
                </a:schemeClr>
              </a:buClr>
              <a:buFont typeface="Wingdings"/>
              <a:buChar char="u"/>
              <a:defRPr/>
            </a:pPr>
            <a:r>
              <a:rPr lang="ja-JP" altLang="en-US" sz="2800" dirty="0" smtClean="0"/>
              <a:t>事例</a:t>
            </a:r>
            <a:r>
              <a:rPr lang="en-US" altLang="ja-JP" sz="2800" dirty="0" smtClean="0"/>
              <a:t>D</a:t>
            </a:r>
            <a:r>
              <a:rPr lang="ja-JP" altLang="en-US" sz="2800" dirty="0" smtClean="0"/>
              <a:t>）</a:t>
            </a:r>
            <a:r>
              <a:rPr lang="en-US" altLang="ja-JP" sz="2800" dirty="0"/>
              <a:t>41</a:t>
            </a:r>
            <a:r>
              <a:rPr lang="ja-JP" altLang="en-US" sz="2800" dirty="0"/>
              <a:t>歳男性　☆アレキシサイミアではない</a:t>
            </a:r>
          </a:p>
          <a:p>
            <a:pPr lvl="1" fontAlgn="auto">
              <a:spcAft>
                <a:spcPts val="0"/>
              </a:spcAft>
              <a:buClr>
                <a:schemeClr val="tx2">
                  <a:tint val="75000"/>
                </a:schemeClr>
              </a:buClr>
              <a:buFont typeface="Wingdings"/>
              <a:buChar char="u"/>
              <a:defRPr/>
            </a:pPr>
            <a:r>
              <a:rPr lang="ja-JP" altLang="en-US" sz="2400" dirty="0" smtClean="0"/>
              <a:t>既往歴</a:t>
            </a:r>
            <a:r>
              <a:rPr lang="ja-JP" altLang="en-US" sz="2400" dirty="0"/>
              <a:t>はなく、自らの人生に対しての問題意識から精神療法を求める。</a:t>
            </a:r>
          </a:p>
          <a:p>
            <a:pPr lvl="2" fontAlgn="auto">
              <a:spcAft>
                <a:spcPts val="0"/>
              </a:spcAft>
              <a:buClr>
                <a:schemeClr val="accent4">
                  <a:shade val="75000"/>
                </a:schemeClr>
              </a:buClr>
              <a:buFont typeface="Wingdings"/>
              <a:buChar char="u"/>
              <a:defRPr/>
            </a:pPr>
            <a:r>
              <a:rPr lang="ja-JP" altLang="en-US" sz="2100" dirty="0" smtClean="0"/>
              <a:t>慢性的</a:t>
            </a:r>
            <a:r>
              <a:rPr lang="ja-JP" altLang="en-US" sz="2100" dirty="0"/>
              <a:t>な悲哀感、人生に対して総じて否定的である。</a:t>
            </a:r>
          </a:p>
          <a:p>
            <a:pPr lvl="2" fontAlgn="auto">
              <a:spcAft>
                <a:spcPts val="0"/>
              </a:spcAft>
              <a:buClr>
                <a:schemeClr val="accent4">
                  <a:shade val="75000"/>
                </a:schemeClr>
              </a:buClr>
              <a:buFont typeface="Wingdings"/>
              <a:buChar char="u"/>
              <a:defRPr/>
            </a:pPr>
            <a:r>
              <a:rPr lang="ja-JP" altLang="en-US" sz="2100" dirty="0" smtClean="0"/>
              <a:t>自分</a:t>
            </a:r>
            <a:r>
              <a:rPr lang="ja-JP" altLang="en-US" sz="2100" dirty="0"/>
              <a:t>自身を、皮肉屋で辛辣で内気な人間であると説明し、「暗黒の気分」になったり怒りを爆発させたりすることがよくあると述べる。</a:t>
            </a:r>
          </a:p>
          <a:p>
            <a:pPr lvl="2" fontAlgn="auto">
              <a:spcAft>
                <a:spcPts val="0"/>
              </a:spcAft>
              <a:buClr>
                <a:schemeClr val="accent4">
                  <a:shade val="75000"/>
                </a:schemeClr>
              </a:buClr>
              <a:buFont typeface="Wingdings"/>
              <a:buChar char="u"/>
              <a:defRPr/>
            </a:pPr>
            <a:r>
              <a:rPr lang="ja-JP" altLang="en-US" sz="2100" dirty="0" smtClean="0"/>
              <a:t>思いやり</a:t>
            </a:r>
            <a:r>
              <a:rPr lang="ja-JP" altLang="en-US" sz="2100" dirty="0"/>
              <a:t>の気持ちやその他の肯定的感情を感じたことは稀、妻は夫に明るさや喜びがないことを嫌がっている。</a:t>
            </a:r>
          </a:p>
          <a:p>
            <a:pPr lvl="1" fontAlgn="auto">
              <a:spcAft>
                <a:spcPts val="0"/>
              </a:spcAft>
              <a:buClr>
                <a:schemeClr val="tx2">
                  <a:tint val="75000"/>
                </a:schemeClr>
              </a:buClr>
              <a:buFont typeface="Wingdings"/>
              <a:buChar char="u"/>
              <a:defRPr/>
            </a:pPr>
            <a:r>
              <a:rPr lang="ja-JP" altLang="en-US" sz="2400" dirty="0" smtClean="0"/>
              <a:t>感情</a:t>
            </a:r>
            <a:r>
              <a:rPr lang="ja-JP" altLang="en-US" sz="2400" dirty="0"/>
              <a:t>制御についての状況</a:t>
            </a:r>
          </a:p>
          <a:p>
            <a:pPr lvl="2" fontAlgn="auto">
              <a:spcAft>
                <a:spcPts val="0"/>
              </a:spcAft>
              <a:buClr>
                <a:schemeClr val="accent4">
                  <a:shade val="75000"/>
                </a:schemeClr>
              </a:buClr>
              <a:buFont typeface="Wingdings"/>
              <a:buChar char="u"/>
              <a:defRPr/>
            </a:pPr>
            <a:r>
              <a:rPr lang="ja-JP" altLang="en-US" sz="2100" dirty="0" smtClean="0"/>
              <a:t>平均的</a:t>
            </a:r>
            <a:r>
              <a:rPr lang="ja-JP" altLang="en-US" sz="2100" dirty="0"/>
              <a:t>な想像力と自分自身の感情に気づく能力も持っていると自分では評価している。</a:t>
            </a:r>
          </a:p>
          <a:p>
            <a:pPr lvl="1" fontAlgn="auto">
              <a:spcAft>
                <a:spcPts val="0"/>
              </a:spcAft>
              <a:buClr>
                <a:schemeClr val="tx2">
                  <a:tint val="75000"/>
                </a:schemeClr>
              </a:buClr>
              <a:buFont typeface="Wingdings"/>
              <a:buChar char="u"/>
              <a:defRPr/>
            </a:pPr>
            <a:r>
              <a:rPr lang="ja-JP" altLang="en-US" sz="2400" dirty="0"/>
              <a:t>・</a:t>
            </a:r>
            <a:r>
              <a:rPr lang="en-US" altLang="ja-JP" sz="2400" dirty="0"/>
              <a:t>NEO</a:t>
            </a:r>
            <a:r>
              <a:rPr lang="ja-JP" altLang="en-US" sz="2400" dirty="0"/>
              <a:t>（神経症傾向、外向性、開放性）との</a:t>
            </a:r>
            <a:r>
              <a:rPr lang="ja-JP" altLang="en-US" sz="2400" dirty="0" smtClean="0"/>
              <a:t>関連：</a:t>
            </a:r>
            <a:r>
              <a:rPr lang="en-US" altLang="ja-JP" sz="2400" dirty="0" smtClean="0"/>
              <a:t>N</a:t>
            </a:r>
            <a:r>
              <a:rPr lang="ja-JP" altLang="en-US" sz="2400" dirty="0"/>
              <a:t>高、</a:t>
            </a:r>
            <a:r>
              <a:rPr lang="en-US" altLang="ja-JP" sz="2400" dirty="0"/>
              <a:t>E</a:t>
            </a:r>
            <a:r>
              <a:rPr lang="ja-JP" altLang="en-US" sz="2400" dirty="0"/>
              <a:t>低、</a:t>
            </a:r>
            <a:r>
              <a:rPr lang="en-US" altLang="ja-JP" sz="2400" dirty="0"/>
              <a:t>O</a:t>
            </a:r>
            <a:r>
              <a:rPr lang="ja-JP" altLang="en-US" sz="2400" dirty="0" smtClean="0"/>
              <a:t>不明</a:t>
            </a:r>
            <a:endParaRPr lang="en-US" altLang="ja-JP" sz="2400" dirty="0" smtClean="0"/>
          </a:p>
          <a:p>
            <a:pPr lvl="1" fontAlgn="auto">
              <a:spcAft>
                <a:spcPts val="0"/>
              </a:spcAft>
              <a:buClr>
                <a:schemeClr val="tx2">
                  <a:tint val="75000"/>
                </a:schemeClr>
              </a:buClr>
              <a:buFont typeface="Wingdings"/>
              <a:buChar char="u"/>
              <a:defRPr/>
            </a:pPr>
            <a:endParaRPr lang="en-US" altLang="ja-JP" sz="2400" dirty="0"/>
          </a:p>
          <a:p>
            <a:pPr lvl="2" fontAlgn="auto">
              <a:spcAft>
                <a:spcPts val="0"/>
              </a:spcAft>
              <a:buClr>
                <a:schemeClr val="accent4">
                  <a:shade val="75000"/>
                </a:schemeClr>
              </a:buClr>
              <a:buFont typeface="Wingdings"/>
              <a:buChar char="u"/>
              <a:defRPr/>
            </a:pPr>
            <a:r>
              <a:rPr lang="ja-JP" altLang="en-US" dirty="0" smtClean="0"/>
              <a:t>事例</a:t>
            </a:r>
            <a:r>
              <a:rPr lang="en-US" altLang="ja-JP" dirty="0" smtClean="0"/>
              <a:t>A)B)</a:t>
            </a:r>
            <a:r>
              <a:rPr lang="ja-JP" altLang="en-US" dirty="0" smtClean="0"/>
              <a:t>：</a:t>
            </a:r>
            <a:r>
              <a:rPr lang="ja-JP" altLang="en-US" dirty="0"/>
              <a:t>大野</a:t>
            </a:r>
            <a:r>
              <a:rPr lang="en-US" altLang="ja-JP" dirty="0"/>
              <a:t>(1993)</a:t>
            </a:r>
            <a:r>
              <a:rPr lang="ja-JP" altLang="en-US" dirty="0"/>
              <a:t>による</a:t>
            </a:r>
          </a:p>
          <a:p>
            <a:pPr lvl="2" fontAlgn="auto">
              <a:spcAft>
                <a:spcPts val="0"/>
              </a:spcAft>
              <a:buClr>
                <a:schemeClr val="accent4">
                  <a:shade val="75000"/>
                </a:schemeClr>
              </a:buClr>
              <a:buFont typeface="Wingdings"/>
              <a:buChar char="u"/>
              <a:defRPr/>
            </a:pPr>
            <a:r>
              <a:rPr lang="ja-JP" altLang="en-US" dirty="0" smtClean="0"/>
              <a:t>事例</a:t>
            </a:r>
            <a:r>
              <a:rPr lang="en-US" altLang="ja-JP" dirty="0" smtClean="0"/>
              <a:t>C)D)</a:t>
            </a:r>
            <a:r>
              <a:rPr lang="ja-JP" altLang="en-US" dirty="0" smtClean="0"/>
              <a:t>：</a:t>
            </a:r>
            <a:r>
              <a:rPr lang="en-US" altLang="ja-JP" dirty="0" err="1" smtClean="0"/>
              <a:t>Tayler</a:t>
            </a:r>
            <a:r>
              <a:rPr lang="en-US" altLang="ja-JP" dirty="0" smtClean="0"/>
              <a:t>(1997), pp. 95-99</a:t>
            </a:r>
            <a:r>
              <a:rPr lang="ja-JP" altLang="en-US" dirty="0" smtClean="0"/>
              <a:t>による</a:t>
            </a:r>
            <a:endParaRPr lang="ja-JP" altLang="en-US" dirty="0"/>
          </a:p>
        </p:txBody>
      </p:sp>
      <p:sp>
        <p:nvSpPr>
          <p:cNvPr id="38915" name="フッター プレースホルダー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ltLang="ja-JP"/>
              <a:t>Copyright (C) )2013 Kazuko Mimura. All Rights Reserved.</a:t>
            </a:r>
            <a:endParaRPr lang="ja-JP" altLang="en-US"/>
          </a:p>
        </p:txBody>
      </p:sp>
      <p:sp>
        <p:nvSpPr>
          <p:cNvPr id="38916" name="スライド番号プレースホルダー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3842420A-6574-48EE-A214-27A3F7BEC336}" type="slidenum">
              <a:rPr lang="ja-JP" altLang="en-US"/>
              <a:pPr fontAlgn="base">
                <a:spcBef>
                  <a:spcPct val="0"/>
                </a:spcBef>
                <a:spcAft>
                  <a:spcPct val="0"/>
                </a:spcAft>
              </a:pPr>
              <a:t>18</a:t>
            </a:fld>
            <a:endParaRPr lang="en-US" altLang="ja-JP"/>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fontAlgn="auto">
              <a:spcAft>
                <a:spcPts val="0"/>
              </a:spcAft>
              <a:defRPr/>
            </a:pPr>
            <a:r>
              <a:rPr lang="ja-JP" altLang="en-US" dirty="0" smtClean="0"/>
              <a:t>　アレキシサイミア傾向</a:t>
            </a:r>
            <a:endParaRPr lang="ja-JP" altLang="en-US" dirty="0"/>
          </a:p>
        </p:txBody>
      </p:sp>
      <p:sp>
        <p:nvSpPr>
          <p:cNvPr id="39938" name="コンテンツ プレースホルダー 2"/>
          <p:cNvSpPr>
            <a:spLocks noGrp="1"/>
          </p:cNvSpPr>
          <p:nvPr>
            <p:ph idx="1"/>
          </p:nvPr>
        </p:nvSpPr>
        <p:spPr/>
        <p:txBody>
          <a:bodyPr/>
          <a:lstStyle/>
          <a:p>
            <a:r>
              <a:rPr lang="ja-JP" altLang="en-US" smtClean="0"/>
              <a:t>特定の疾患を示すのではなく、「傾向」、「パーソナリティ特性」と捉えることが多い。</a:t>
            </a:r>
            <a:endParaRPr lang="en-US" altLang="ja-JP" smtClean="0"/>
          </a:p>
          <a:p>
            <a:r>
              <a:rPr lang="ja-JP" altLang="en-US" smtClean="0"/>
              <a:t>ストレス対処能力との関連性、「自己防衛機制」との関連性が指摘されている。</a:t>
            </a:r>
          </a:p>
        </p:txBody>
      </p:sp>
      <p:sp>
        <p:nvSpPr>
          <p:cNvPr id="39939" name="フッター プレースホルダー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ltLang="ja-JP"/>
              <a:t>Copyright (C) )2013 Kazuko Mimura. All Rights Reserved.</a:t>
            </a:r>
            <a:endParaRPr lang="ja-JP" altLang="en-US"/>
          </a:p>
        </p:txBody>
      </p:sp>
      <p:sp>
        <p:nvSpPr>
          <p:cNvPr id="39940" name="スライド番号プレースホルダー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42B1B3E8-0D1F-44BD-89CF-A8A190DF6D5F}" type="slidenum">
              <a:rPr lang="ja-JP" altLang="en-US"/>
              <a:pPr fontAlgn="base">
                <a:spcBef>
                  <a:spcPct val="0"/>
                </a:spcBef>
                <a:spcAft>
                  <a:spcPct val="0"/>
                </a:spcAft>
              </a:pPr>
              <a:t>19</a:t>
            </a:fld>
            <a:endParaRPr lang="en-US" altLang="ja-JP"/>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fontAlgn="auto">
              <a:spcAft>
                <a:spcPts val="0"/>
              </a:spcAft>
              <a:defRPr/>
            </a:pPr>
            <a:endParaRPr lang="ja-JP" altLang="en-US" dirty="0"/>
          </a:p>
        </p:txBody>
      </p:sp>
      <p:pic>
        <p:nvPicPr>
          <p:cNvPr id="17410" name="コンテンツ プレースホルダー 3"/>
          <p:cNvPicPr>
            <a:picLocks noGrp="1" noChangeAspect="1"/>
          </p:cNvPicPr>
          <p:nvPr>
            <p:ph idx="1"/>
          </p:nvPr>
        </p:nvPicPr>
        <p:blipFill>
          <a:blip r:embed="rId3"/>
          <a:srcRect/>
          <a:stretch>
            <a:fillRect/>
          </a:stretch>
        </p:blipFill>
        <p:spPr>
          <a:xfrm>
            <a:off x="-180975" y="-26988"/>
            <a:ext cx="10291763" cy="6864351"/>
          </a:xfrm>
        </p:spPr>
      </p:pic>
      <p:sp>
        <p:nvSpPr>
          <p:cNvPr id="17411" name="フッター プレースホルダー 2"/>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ltLang="ja-JP"/>
              <a:t>Photo by (c)Tomo.Yun, URL(http://www.yunphoto.net )</a:t>
            </a:r>
            <a:endParaRPr lang="ja-JP" altLang="en-US"/>
          </a:p>
        </p:txBody>
      </p:sp>
      <p:sp>
        <p:nvSpPr>
          <p:cNvPr id="17412" name="スライド番号プレースホルダー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7038C973-024E-4556-812C-950CD2B4529F}" type="slidenum">
              <a:rPr lang="ja-JP" altLang="en-US"/>
              <a:pPr fontAlgn="base">
                <a:spcBef>
                  <a:spcPct val="0"/>
                </a:spcBef>
                <a:spcAft>
                  <a:spcPct val="0"/>
                </a:spcAft>
              </a:pPr>
              <a:t>2</a:t>
            </a:fld>
            <a:endParaRPr lang="en-US" altLang="ja-JP"/>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fontAlgn="auto">
              <a:spcAft>
                <a:spcPts val="0"/>
              </a:spcAft>
              <a:defRPr/>
            </a:pPr>
            <a:r>
              <a:rPr lang="ja-JP" altLang="en-US" dirty="0" smtClean="0"/>
              <a:t>アレキシサイミアと抽象化能力</a:t>
            </a:r>
            <a:endParaRPr lang="ja-JP" altLang="en-US" dirty="0"/>
          </a:p>
        </p:txBody>
      </p:sp>
      <p:sp>
        <p:nvSpPr>
          <p:cNvPr id="3" name="コンテンツ プレースホルダー 2"/>
          <p:cNvSpPr>
            <a:spLocks noGrp="1"/>
          </p:cNvSpPr>
          <p:nvPr>
            <p:ph idx="1"/>
          </p:nvPr>
        </p:nvSpPr>
        <p:spPr/>
        <p:txBody>
          <a:bodyPr rtlCol="0">
            <a:normAutofit fontScale="85000" lnSpcReduction="20000"/>
          </a:bodyPr>
          <a:lstStyle/>
          <a:p>
            <a:pPr fontAlgn="auto">
              <a:spcAft>
                <a:spcPts val="0"/>
              </a:spcAft>
              <a:buClr>
                <a:schemeClr val="accent1">
                  <a:shade val="75000"/>
                </a:schemeClr>
              </a:buClr>
              <a:buFont typeface="Wingdings"/>
              <a:buChar char="u"/>
              <a:defRPr/>
            </a:pPr>
            <a:r>
              <a:rPr lang="ja-JP" altLang="en-US" dirty="0" smtClean="0"/>
              <a:t>抽象化能力の低下を引き起こす可能性</a:t>
            </a:r>
            <a:endParaRPr lang="en-US" altLang="ja-JP" dirty="0" smtClean="0"/>
          </a:p>
          <a:p>
            <a:pPr lvl="1" fontAlgn="auto">
              <a:spcAft>
                <a:spcPts val="0"/>
              </a:spcAft>
              <a:buClr>
                <a:schemeClr val="tx2">
                  <a:tint val="75000"/>
                </a:schemeClr>
              </a:buClr>
              <a:buFont typeface="Wingdings"/>
              <a:buChar char="u"/>
              <a:defRPr/>
            </a:pPr>
            <a:r>
              <a:rPr lang="ja-JP" altLang="en-US" dirty="0"/>
              <a:t>アレキシサイミアの思考様式について，</a:t>
            </a:r>
            <a:r>
              <a:rPr lang="en-US" altLang="ja-JP" dirty="0" err="1"/>
              <a:t>Pilowsky</a:t>
            </a:r>
            <a:r>
              <a:rPr lang="ja-JP" altLang="en-US" dirty="0"/>
              <a:t>（</a:t>
            </a:r>
            <a:r>
              <a:rPr lang="en-US" altLang="ja-JP" dirty="0"/>
              <a:t>1997</a:t>
            </a:r>
            <a:r>
              <a:rPr lang="ja-JP" altLang="en-US" dirty="0"/>
              <a:t>）は“ストレスにより思考はより具体的となり，抽象的でなくなる傾向がある”（</a:t>
            </a:r>
            <a:r>
              <a:rPr lang="en-US" altLang="ja-JP" dirty="0"/>
              <a:t>p.141</a:t>
            </a:r>
            <a:r>
              <a:rPr lang="ja-JP" altLang="en-US" dirty="0" smtClean="0"/>
              <a:t>）</a:t>
            </a:r>
            <a:endParaRPr lang="en-US" altLang="ja-JP" dirty="0" smtClean="0"/>
          </a:p>
          <a:p>
            <a:pPr lvl="1" fontAlgn="auto">
              <a:spcAft>
                <a:spcPts val="0"/>
              </a:spcAft>
              <a:buClr>
                <a:schemeClr val="tx2">
                  <a:tint val="75000"/>
                </a:schemeClr>
              </a:buClr>
              <a:buFont typeface="Wingdings"/>
              <a:buChar char="u"/>
              <a:defRPr/>
            </a:pPr>
            <a:r>
              <a:rPr lang="en-US" altLang="ja-JP" dirty="0" smtClean="0"/>
              <a:t>Krystal(1988)</a:t>
            </a:r>
            <a:r>
              <a:rPr lang="ja-JP" altLang="en-US" dirty="0" smtClean="0"/>
              <a:t>は</a:t>
            </a:r>
            <a:r>
              <a:rPr lang="ja-JP" altLang="en-US" dirty="0"/>
              <a:t>認知機能に関して　</a:t>
            </a:r>
            <a:r>
              <a:rPr lang="en-US" altLang="ja-JP" dirty="0" smtClean="0"/>
              <a:t>“</a:t>
            </a:r>
            <a:r>
              <a:rPr lang="ja-JP" altLang="en-US" dirty="0" smtClean="0"/>
              <a:t>アレキシサイミア</a:t>
            </a:r>
            <a:r>
              <a:rPr lang="ja-JP" altLang="en-US" dirty="0"/>
              <a:t>を有する患者は、情動や感情を言語化し記述することができず、観念は内容に乏しく単調で、想像のプロセスは貧困化している。操作的</a:t>
            </a:r>
            <a:r>
              <a:rPr lang="ja-JP" altLang="en-US" dirty="0" smtClean="0"/>
              <a:t>思考が</a:t>
            </a:r>
            <a:r>
              <a:rPr lang="ja-JP" altLang="en-US" dirty="0"/>
              <a:t>、象徴的かつ想像的プロセスを犠牲にして優勢となっている。アレキシサイミアを有する者の連想は、欲動により決定されるというよりも外的刺激により活性化される</a:t>
            </a:r>
            <a:r>
              <a:rPr lang="ja-JP" altLang="en-US" dirty="0" smtClean="0"/>
              <a:t>。</a:t>
            </a:r>
            <a:r>
              <a:rPr lang="en-US" altLang="ja-JP" dirty="0" smtClean="0"/>
              <a:t>”</a:t>
            </a:r>
            <a:r>
              <a:rPr lang="ja-JP" altLang="en-US" dirty="0" smtClean="0"/>
              <a:t>（</a:t>
            </a:r>
            <a:r>
              <a:rPr lang="en-US" altLang="ja-JP" dirty="0" smtClean="0"/>
              <a:t>p.276</a:t>
            </a:r>
            <a:r>
              <a:rPr lang="ja-JP" altLang="en-US" dirty="0" smtClean="0"/>
              <a:t>）</a:t>
            </a:r>
            <a:endParaRPr lang="en-US" altLang="ja-JP" dirty="0" smtClean="0"/>
          </a:p>
          <a:p>
            <a:pPr fontAlgn="auto">
              <a:spcAft>
                <a:spcPts val="0"/>
              </a:spcAft>
              <a:buClr>
                <a:schemeClr val="accent1">
                  <a:shade val="75000"/>
                </a:schemeClr>
              </a:buClr>
              <a:buFont typeface="Wingdings"/>
              <a:buChar char="u"/>
              <a:defRPr/>
            </a:pPr>
            <a:r>
              <a:rPr lang="ja-JP" altLang="en-US" dirty="0" smtClean="0"/>
              <a:t>しかし、成人のアレキシサイミアと抽象化能力の相関を検討した先行研究はない。</a:t>
            </a:r>
            <a:endParaRPr lang="en-US" altLang="ja-JP" dirty="0" smtClean="0"/>
          </a:p>
          <a:p>
            <a:pPr fontAlgn="auto">
              <a:spcAft>
                <a:spcPts val="0"/>
              </a:spcAft>
              <a:buClr>
                <a:schemeClr val="accent1">
                  <a:shade val="75000"/>
                </a:schemeClr>
              </a:buClr>
              <a:buFont typeface="Wingdings"/>
              <a:buChar char="u"/>
              <a:defRPr/>
            </a:pPr>
            <a:endParaRPr lang="ja-JP" altLang="en-US" dirty="0"/>
          </a:p>
        </p:txBody>
      </p:sp>
      <p:sp>
        <p:nvSpPr>
          <p:cNvPr id="40963" name="フッター プレースホルダー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ltLang="ja-JP"/>
              <a:t>Copyright (C) )2013 Kazuko Mimura. All Rights Reserved.</a:t>
            </a:r>
            <a:endParaRPr lang="ja-JP" altLang="en-US"/>
          </a:p>
        </p:txBody>
      </p:sp>
      <p:sp>
        <p:nvSpPr>
          <p:cNvPr id="40964" name="スライド番号プレースホルダー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9EC39556-2793-408B-9E9F-B4854CCDD6A0}" type="slidenum">
              <a:rPr lang="ja-JP" altLang="en-US"/>
              <a:pPr fontAlgn="base">
                <a:spcBef>
                  <a:spcPct val="0"/>
                </a:spcBef>
                <a:spcAft>
                  <a:spcPct val="0"/>
                </a:spcAft>
              </a:pPr>
              <a:t>20</a:t>
            </a:fld>
            <a:endParaRPr lang="en-US" altLang="ja-JP"/>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fontAlgn="auto">
              <a:spcAft>
                <a:spcPts val="0"/>
              </a:spcAft>
              <a:defRPr/>
            </a:pPr>
            <a:r>
              <a:rPr lang="ja-JP" altLang="en-US" dirty="0"/>
              <a:t>測定法</a:t>
            </a:r>
          </a:p>
        </p:txBody>
      </p:sp>
      <p:sp>
        <p:nvSpPr>
          <p:cNvPr id="3" name="コンテンツ プレースホルダー 2"/>
          <p:cNvSpPr>
            <a:spLocks noGrp="1"/>
          </p:cNvSpPr>
          <p:nvPr>
            <p:ph idx="1"/>
          </p:nvPr>
        </p:nvSpPr>
        <p:spPr>
          <a:xfrm>
            <a:off x="457200" y="1500188"/>
            <a:ext cx="8507413" cy="4953000"/>
          </a:xfrm>
        </p:spPr>
        <p:txBody>
          <a:bodyPr rtlCol="0">
            <a:normAutofit fontScale="77500" lnSpcReduction="20000"/>
          </a:bodyPr>
          <a:lstStyle/>
          <a:p>
            <a:pPr fontAlgn="auto">
              <a:spcAft>
                <a:spcPts val="0"/>
              </a:spcAft>
              <a:buClr>
                <a:schemeClr val="accent1">
                  <a:shade val="75000"/>
                </a:schemeClr>
              </a:buClr>
              <a:buFont typeface="Wingdings"/>
              <a:buChar char="u"/>
              <a:defRPr/>
            </a:pPr>
            <a:r>
              <a:rPr lang="ja-JP" altLang="en-US" dirty="0" smtClean="0"/>
              <a:t>自己報告式のアレキシサイミア測定用尺度であるトロント・アレキシサイミア・スケール（</a:t>
            </a:r>
            <a:r>
              <a:rPr lang="en-US" altLang="ja-JP" dirty="0" smtClean="0"/>
              <a:t>TAS</a:t>
            </a:r>
            <a:r>
              <a:rPr lang="ja-JP" altLang="en-US" dirty="0" smtClean="0"/>
              <a:t>）が信頼性・妥当性が高いとされる</a:t>
            </a:r>
            <a:endParaRPr lang="en-US" altLang="ja-JP" dirty="0" smtClean="0"/>
          </a:p>
          <a:p>
            <a:pPr lvl="1" fontAlgn="auto">
              <a:spcAft>
                <a:spcPts val="0"/>
              </a:spcAft>
              <a:buClr>
                <a:schemeClr val="tx2">
                  <a:tint val="75000"/>
                </a:schemeClr>
              </a:buClr>
              <a:buFont typeface="Wingdings"/>
              <a:buChar char="u"/>
              <a:defRPr/>
            </a:pPr>
            <a:r>
              <a:rPr lang="ja-JP" altLang="en-US" dirty="0" smtClean="0"/>
              <a:t>最新版</a:t>
            </a:r>
            <a:r>
              <a:rPr lang="en-US" altLang="ja-JP" dirty="0" smtClean="0"/>
              <a:t>TAS-20</a:t>
            </a:r>
          </a:p>
          <a:p>
            <a:pPr lvl="1" fontAlgn="auto">
              <a:spcAft>
                <a:spcPts val="0"/>
              </a:spcAft>
              <a:buClr>
                <a:schemeClr val="tx2">
                  <a:tint val="75000"/>
                </a:schemeClr>
              </a:buClr>
              <a:buFont typeface="Wingdings"/>
              <a:buChar char="u"/>
              <a:defRPr/>
            </a:pPr>
            <a:r>
              <a:rPr lang="en-US" altLang="ja-JP" dirty="0" smtClean="0"/>
              <a:t>Factor-1 </a:t>
            </a:r>
            <a:r>
              <a:rPr lang="ja-JP" altLang="en-US" dirty="0" smtClean="0"/>
              <a:t>感情の同定困難、</a:t>
            </a:r>
            <a:r>
              <a:rPr lang="en-US" altLang="ja-JP" dirty="0" smtClean="0"/>
              <a:t>-2 </a:t>
            </a:r>
            <a:r>
              <a:rPr lang="ja-JP" altLang="en-US" dirty="0" smtClean="0"/>
              <a:t>感情の伝達困難　</a:t>
            </a:r>
            <a:r>
              <a:rPr lang="en-US" altLang="ja-JP" dirty="0" smtClean="0"/>
              <a:t>-3</a:t>
            </a:r>
            <a:r>
              <a:rPr lang="ja-JP" altLang="en-US" dirty="0" smtClean="0"/>
              <a:t>　外面思考</a:t>
            </a:r>
            <a:endParaRPr lang="en-US" altLang="ja-JP" dirty="0" smtClean="0"/>
          </a:p>
          <a:p>
            <a:pPr lvl="1" fontAlgn="auto">
              <a:spcAft>
                <a:spcPts val="0"/>
              </a:spcAft>
              <a:buClr>
                <a:schemeClr val="tx2">
                  <a:tint val="75000"/>
                </a:schemeClr>
              </a:buClr>
              <a:buFont typeface="Wingdings"/>
              <a:buChar char="u"/>
              <a:defRPr/>
            </a:pPr>
            <a:r>
              <a:rPr lang="ja-JP" altLang="en-US" dirty="0" smtClean="0"/>
              <a:t>日本語版（</a:t>
            </a:r>
            <a:r>
              <a:rPr lang="ja-JP" altLang="ja-JP" dirty="0" smtClean="0"/>
              <a:t>国際</a:t>
            </a:r>
            <a:r>
              <a:rPr lang="ja-JP" altLang="ja-JP" dirty="0"/>
              <a:t>医療福祉</a:t>
            </a:r>
            <a:r>
              <a:rPr lang="ja-JP" altLang="ja-JP" dirty="0" smtClean="0"/>
              <a:t>大学</a:t>
            </a:r>
            <a:r>
              <a:rPr lang="ja-JP" altLang="en-US" dirty="0" smtClean="0"/>
              <a:t>　小牧元による）あり。使用・発表に関しては開発者の許可が必要</a:t>
            </a:r>
            <a:endParaRPr lang="en-US" altLang="ja-JP" dirty="0" smtClean="0"/>
          </a:p>
          <a:p>
            <a:pPr fontAlgn="auto">
              <a:spcAft>
                <a:spcPts val="0"/>
              </a:spcAft>
              <a:buClr>
                <a:schemeClr val="accent1">
                  <a:shade val="75000"/>
                </a:schemeClr>
              </a:buClr>
              <a:buFont typeface="Wingdings"/>
              <a:buChar char="u"/>
              <a:defRPr/>
            </a:pPr>
            <a:r>
              <a:rPr lang="ja-JP" altLang="en-US" dirty="0" smtClean="0"/>
              <a:t>その他の測定法</a:t>
            </a:r>
            <a:endParaRPr lang="en-US" altLang="ja-JP" dirty="0" smtClean="0"/>
          </a:p>
          <a:p>
            <a:pPr lvl="1" fontAlgn="auto">
              <a:spcAft>
                <a:spcPts val="0"/>
              </a:spcAft>
              <a:buClr>
                <a:schemeClr val="tx2">
                  <a:tint val="75000"/>
                </a:schemeClr>
              </a:buClr>
              <a:buFont typeface="Wingdings"/>
              <a:buChar char="u"/>
              <a:defRPr/>
            </a:pPr>
            <a:r>
              <a:rPr lang="en-US" altLang="ja-JP" dirty="0" smtClean="0"/>
              <a:t>BIQ(Beth Israel Hospital Psychosomatic Questionnaire) </a:t>
            </a:r>
          </a:p>
          <a:p>
            <a:pPr lvl="2" fontAlgn="auto">
              <a:spcAft>
                <a:spcPts val="0"/>
              </a:spcAft>
              <a:buClr>
                <a:schemeClr val="accent4">
                  <a:shade val="75000"/>
                </a:schemeClr>
              </a:buClr>
              <a:buFont typeface="Wingdings"/>
              <a:buChar char="u"/>
              <a:defRPr/>
            </a:pPr>
            <a:r>
              <a:rPr lang="en-US" altLang="ja-JP" dirty="0" err="1" smtClean="0"/>
              <a:t>Sifneos</a:t>
            </a:r>
            <a:r>
              <a:rPr lang="ja-JP" altLang="en-US" dirty="0" smtClean="0"/>
              <a:t>により作成されたもので観察者の評定による質問紙</a:t>
            </a:r>
            <a:r>
              <a:rPr lang="en-US" altLang="ja-JP" dirty="0" smtClean="0"/>
              <a:t>(1973)</a:t>
            </a:r>
          </a:p>
          <a:p>
            <a:pPr lvl="1" fontAlgn="auto">
              <a:spcAft>
                <a:spcPts val="0"/>
              </a:spcAft>
              <a:buClr>
                <a:schemeClr val="tx2">
                  <a:tint val="75000"/>
                </a:schemeClr>
              </a:buClr>
              <a:buFont typeface="Wingdings"/>
              <a:buChar char="u"/>
              <a:defRPr/>
            </a:pPr>
            <a:r>
              <a:rPr lang="en-US" altLang="ja-JP" dirty="0" smtClean="0"/>
              <a:t>MMPI Alexithymia Scale</a:t>
            </a:r>
          </a:p>
          <a:p>
            <a:pPr lvl="2" fontAlgn="auto">
              <a:spcAft>
                <a:spcPts val="0"/>
              </a:spcAft>
              <a:buClr>
                <a:schemeClr val="accent4">
                  <a:shade val="75000"/>
                </a:schemeClr>
              </a:buClr>
              <a:buFont typeface="Wingdings"/>
              <a:buChar char="u"/>
              <a:defRPr/>
            </a:pPr>
            <a:r>
              <a:rPr lang="en-US" altLang="ja-JP" dirty="0" err="1" smtClean="0"/>
              <a:t>Kleiger</a:t>
            </a:r>
            <a:r>
              <a:rPr lang="ja-JP" altLang="en-US" dirty="0" smtClean="0"/>
              <a:t>と</a:t>
            </a:r>
            <a:r>
              <a:rPr lang="en-US" altLang="ja-JP" dirty="0" smtClean="0"/>
              <a:t>Kinsman</a:t>
            </a:r>
            <a:r>
              <a:rPr lang="ja-JP" altLang="en-US" dirty="0" smtClean="0"/>
              <a:t>が作成した自己報告式尺度</a:t>
            </a:r>
            <a:r>
              <a:rPr lang="en-US" altLang="ja-JP" dirty="0" smtClean="0"/>
              <a:t>(1980)</a:t>
            </a:r>
          </a:p>
          <a:p>
            <a:pPr lvl="1" fontAlgn="auto">
              <a:spcAft>
                <a:spcPts val="0"/>
              </a:spcAft>
              <a:buClr>
                <a:schemeClr val="tx2">
                  <a:tint val="75000"/>
                </a:schemeClr>
              </a:buClr>
              <a:buFont typeface="Wingdings"/>
              <a:buChar char="u"/>
              <a:defRPr/>
            </a:pPr>
            <a:r>
              <a:rPr lang="en-US" altLang="ja-JP" dirty="0" smtClean="0"/>
              <a:t>SSPS(</a:t>
            </a:r>
            <a:r>
              <a:rPr lang="en-US" altLang="ja-JP" dirty="0" err="1" smtClean="0"/>
              <a:t>Shalling-Sifneos</a:t>
            </a:r>
            <a:r>
              <a:rPr lang="en-US" altLang="ja-JP" dirty="0" smtClean="0"/>
              <a:t> Personality Scale)</a:t>
            </a:r>
          </a:p>
          <a:p>
            <a:pPr lvl="2" fontAlgn="auto">
              <a:spcAft>
                <a:spcPts val="0"/>
              </a:spcAft>
              <a:buClr>
                <a:schemeClr val="accent4">
                  <a:shade val="75000"/>
                </a:schemeClr>
              </a:buClr>
              <a:buFont typeface="Wingdings"/>
              <a:buChar char="u"/>
              <a:defRPr/>
            </a:pPr>
            <a:r>
              <a:rPr lang="ja-JP" altLang="en-US" dirty="0" smtClean="0"/>
              <a:t>自己報告式尺度</a:t>
            </a:r>
            <a:r>
              <a:rPr lang="en-US" altLang="ja-JP" dirty="0" smtClean="0"/>
              <a:t>(1979)</a:t>
            </a:r>
          </a:p>
          <a:p>
            <a:pPr marL="457200" lvl="1" indent="0" algn="r" fontAlgn="auto">
              <a:spcAft>
                <a:spcPts val="0"/>
              </a:spcAft>
              <a:buClr>
                <a:schemeClr val="tx2">
                  <a:tint val="75000"/>
                </a:schemeClr>
              </a:buClr>
              <a:buFont typeface="Wingdings"/>
              <a:buNone/>
              <a:defRPr/>
            </a:pPr>
            <a:r>
              <a:rPr lang="ja-JP" altLang="en-US" dirty="0" smtClean="0"/>
              <a:t>など</a:t>
            </a:r>
            <a:endParaRPr lang="en-US" altLang="ja-JP" dirty="0" smtClean="0"/>
          </a:p>
          <a:p>
            <a:pPr lvl="1" fontAlgn="auto">
              <a:spcAft>
                <a:spcPts val="0"/>
              </a:spcAft>
              <a:buClr>
                <a:schemeClr val="tx2">
                  <a:tint val="75000"/>
                </a:schemeClr>
              </a:buClr>
              <a:buFont typeface="Wingdings"/>
              <a:buChar char="u"/>
              <a:defRPr/>
            </a:pPr>
            <a:endParaRPr lang="en-US" altLang="ja-JP" dirty="0" smtClean="0"/>
          </a:p>
          <a:p>
            <a:pPr lvl="1" fontAlgn="auto">
              <a:spcAft>
                <a:spcPts val="0"/>
              </a:spcAft>
              <a:buClr>
                <a:schemeClr val="tx2">
                  <a:tint val="75000"/>
                </a:schemeClr>
              </a:buClr>
              <a:buFont typeface="Wingdings"/>
              <a:buChar char="u"/>
              <a:defRPr/>
            </a:pPr>
            <a:endParaRPr lang="ja-JP" altLang="en-US" dirty="0"/>
          </a:p>
        </p:txBody>
      </p:sp>
      <p:sp>
        <p:nvSpPr>
          <p:cNvPr id="41987" name="フッター プレースホルダー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ltLang="ja-JP"/>
              <a:t>Copyright (C) )2013 Kazuko Mimura. All Rights Reserved.</a:t>
            </a:r>
            <a:endParaRPr lang="ja-JP" altLang="en-US"/>
          </a:p>
        </p:txBody>
      </p:sp>
      <p:sp>
        <p:nvSpPr>
          <p:cNvPr id="41988" name="スライド番号プレースホルダー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7E4C19B9-9B3E-4216-B7E6-321EBB4B41B2}" type="slidenum">
              <a:rPr lang="ja-JP" altLang="en-US"/>
              <a:pPr fontAlgn="base">
                <a:spcBef>
                  <a:spcPct val="0"/>
                </a:spcBef>
                <a:spcAft>
                  <a:spcPct val="0"/>
                </a:spcAft>
              </a:pPr>
              <a:t>21</a:t>
            </a:fld>
            <a:endParaRPr lang="en-US" altLang="ja-JP"/>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pPr fontAlgn="auto">
              <a:spcAft>
                <a:spcPts val="0"/>
              </a:spcAft>
              <a:defRPr/>
            </a:pPr>
            <a:r>
              <a:rPr lang="ja-JP" altLang="en-US" dirty="0" smtClean="0"/>
              <a:t>アレキシサイミアと判定された</a:t>
            </a:r>
            <a:r>
              <a:rPr lang="en-US" altLang="ja-JP" dirty="0" smtClean="0"/>
              <a:t/>
            </a:r>
            <a:br>
              <a:rPr lang="en-US" altLang="ja-JP" dirty="0" smtClean="0"/>
            </a:br>
            <a:r>
              <a:rPr lang="ja-JP" altLang="en-US" dirty="0" smtClean="0"/>
              <a:t>比率</a:t>
            </a:r>
            <a:r>
              <a:rPr lang="en-US" altLang="ja-JP" dirty="0" smtClean="0"/>
              <a:t>(</a:t>
            </a:r>
            <a:r>
              <a:rPr lang="ja-JP" altLang="en-US" dirty="0" smtClean="0"/>
              <a:t>参考）</a:t>
            </a:r>
            <a:endParaRPr lang="ja-JP" altLang="en-US" dirty="0"/>
          </a:p>
        </p:txBody>
      </p:sp>
      <p:sp>
        <p:nvSpPr>
          <p:cNvPr id="3" name="コンテンツ プレースホルダー 2"/>
          <p:cNvSpPr>
            <a:spLocks noGrp="1"/>
          </p:cNvSpPr>
          <p:nvPr>
            <p:ph idx="1"/>
          </p:nvPr>
        </p:nvSpPr>
        <p:spPr/>
        <p:txBody>
          <a:bodyPr rtlCol="0">
            <a:normAutofit lnSpcReduction="10000"/>
          </a:bodyPr>
          <a:lstStyle/>
          <a:p>
            <a:pPr fontAlgn="auto">
              <a:spcAft>
                <a:spcPts val="0"/>
              </a:spcAft>
              <a:buClr>
                <a:schemeClr val="accent1">
                  <a:shade val="75000"/>
                </a:schemeClr>
              </a:buClr>
              <a:buFont typeface="Wingdings"/>
              <a:buChar char="u"/>
              <a:defRPr/>
            </a:pPr>
            <a:r>
              <a:rPr lang="ja-JP" altLang="en-US" dirty="0"/>
              <a:t>海外</a:t>
            </a:r>
            <a:r>
              <a:rPr lang="ja-JP" altLang="en-US" dirty="0" smtClean="0"/>
              <a:t>の非臨床群</a:t>
            </a:r>
            <a:r>
              <a:rPr lang="ja-JP" altLang="en-US" dirty="0"/>
              <a:t>における</a:t>
            </a:r>
            <a:r>
              <a:rPr lang="ja-JP" altLang="en-US" dirty="0" smtClean="0"/>
              <a:t>報告</a:t>
            </a:r>
            <a:endParaRPr lang="en-US" altLang="ja-JP" dirty="0" smtClean="0"/>
          </a:p>
          <a:p>
            <a:pPr lvl="1" fontAlgn="auto">
              <a:spcAft>
                <a:spcPts val="0"/>
              </a:spcAft>
              <a:buClr>
                <a:schemeClr val="tx2">
                  <a:tint val="75000"/>
                </a:schemeClr>
              </a:buClr>
              <a:buFont typeface="Wingdings"/>
              <a:buChar char="u"/>
              <a:defRPr/>
            </a:pPr>
            <a:r>
              <a:rPr lang="en-US" altLang="ja-JP" dirty="0" smtClean="0"/>
              <a:t>10.1</a:t>
            </a:r>
            <a:r>
              <a:rPr lang="ja-JP" altLang="en-US" dirty="0"/>
              <a:t>％</a:t>
            </a:r>
            <a:r>
              <a:rPr lang="en-US" altLang="ja-JP" dirty="0"/>
              <a:t>(</a:t>
            </a:r>
            <a:r>
              <a:rPr lang="en-US" altLang="ja-JP" dirty="0" err="1"/>
              <a:t>Bogutyn</a:t>
            </a:r>
            <a:r>
              <a:rPr lang="en-US" altLang="ja-JP" dirty="0"/>
              <a:t>, T.et al., </a:t>
            </a:r>
            <a:r>
              <a:rPr lang="en-US" altLang="ja-JP" dirty="0" smtClean="0"/>
              <a:t>1999)</a:t>
            </a:r>
          </a:p>
          <a:p>
            <a:pPr lvl="1" fontAlgn="auto">
              <a:spcAft>
                <a:spcPts val="0"/>
              </a:spcAft>
              <a:buClr>
                <a:schemeClr val="tx2">
                  <a:tint val="75000"/>
                </a:schemeClr>
              </a:buClr>
              <a:buFont typeface="Wingdings"/>
              <a:buChar char="u"/>
              <a:defRPr/>
            </a:pPr>
            <a:r>
              <a:rPr lang="en-US" altLang="ja-JP" dirty="0" smtClean="0"/>
              <a:t>16.3</a:t>
            </a:r>
            <a:r>
              <a:rPr lang="ja-JP" altLang="en-US" dirty="0"/>
              <a:t>％（</a:t>
            </a:r>
            <a:r>
              <a:rPr lang="en-US" altLang="ja-JP" dirty="0" err="1"/>
              <a:t>Todarello</a:t>
            </a:r>
            <a:r>
              <a:rPr lang="en-US" altLang="ja-JP" dirty="0"/>
              <a:t>, O. et al., 1995</a:t>
            </a:r>
            <a:r>
              <a:rPr lang="ja-JP" altLang="en-US" dirty="0" smtClean="0"/>
              <a:t>）</a:t>
            </a:r>
            <a:endParaRPr lang="en-US" altLang="ja-JP" dirty="0" smtClean="0"/>
          </a:p>
          <a:p>
            <a:pPr lvl="1" fontAlgn="auto">
              <a:spcAft>
                <a:spcPts val="0"/>
              </a:spcAft>
              <a:buClr>
                <a:schemeClr val="tx2">
                  <a:tint val="75000"/>
                </a:schemeClr>
              </a:buClr>
              <a:buFont typeface="Wingdings"/>
              <a:buChar char="u"/>
              <a:defRPr/>
            </a:pPr>
            <a:r>
              <a:rPr lang="en-US" altLang="ja-JP" dirty="0"/>
              <a:t>18.8</a:t>
            </a:r>
            <a:r>
              <a:rPr lang="ja-JP" altLang="en-US" dirty="0" smtClean="0"/>
              <a:t>％</a:t>
            </a:r>
            <a:r>
              <a:rPr lang="en-US" altLang="ja-JP" dirty="0" smtClean="0"/>
              <a:t>(Parker, 1989)</a:t>
            </a:r>
          </a:p>
          <a:p>
            <a:pPr fontAlgn="auto">
              <a:spcAft>
                <a:spcPts val="0"/>
              </a:spcAft>
              <a:buClr>
                <a:schemeClr val="accent1">
                  <a:shade val="75000"/>
                </a:schemeClr>
              </a:buClr>
              <a:buFont typeface="Wingdings"/>
              <a:buChar char="u"/>
              <a:defRPr/>
            </a:pPr>
            <a:r>
              <a:rPr lang="ja-JP" altLang="en-US" dirty="0" smtClean="0"/>
              <a:t>日本の非臨床群の報告</a:t>
            </a:r>
            <a:endParaRPr lang="en-US" altLang="ja-JP" dirty="0" smtClean="0"/>
          </a:p>
          <a:p>
            <a:pPr lvl="1" fontAlgn="auto">
              <a:spcAft>
                <a:spcPts val="0"/>
              </a:spcAft>
              <a:buClr>
                <a:schemeClr val="tx2">
                  <a:tint val="75000"/>
                </a:schemeClr>
              </a:buClr>
              <a:buFont typeface="Wingdings"/>
              <a:buChar char="u"/>
              <a:defRPr/>
            </a:pPr>
            <a:r>
              <a:rPr lang="en-US" altLang="ja-JP" dirty="0" smtClean="0"/>
              <a:t>23.4</a:t>
            </a:r>
            <a:r>
              <a:rPr lang="ja-JP" altLang="en-US" dirty="0" smtClean="0"/>
              <a:t>％</a:t>
            </a:r>
            <a:r>
              <a:rPr lang="en-US" altLang="ja-JP" dirty="0" smtClean="0"/>
              <a:t>(</a:t>
            </a:r>
            <a:r>
              <a:rPr lang="ja-JP" altLang="en-US" dirty="0" smtClean="0"/>
              <a:t>一木</a:t>
            </a:r>
            <a:r>
              <a:rPr lang="en-US" altLang="ja-JP" dirty="0" smtClean="0"/>
              <a:t>, 2006)</a:t>
            </a:r>
          </a:p>
          <a:p>
            <a:pPr lvl="1" fontAlgn="auto">
              <a:spcAft>
                <a:spcPts val="0"/>
              </a:spcAft>
              <a:buClr>
                <a:schemeClr val="tx2">
                  <a:tint val="75000"/>
                </a:schemeClr>
              </a:buClr>
              <a:buFont typeface="Wingdings"/>
              <a:buChar char="u"/>
              <a:defRPr/>
            </a:pPr>
            <a:r>
              <a:rPr lang="ja-JP" altLang="en-US" dirty="0"/>
              <a:t>若い</a:t>
            </a:r>
            <a:r>
              <a:rPr lang="ja-JP" altLang="en-US" dirty="0" smtClean="0"/>
              <a:t>世代、日本人に高い傾向があるとされている</a:t>
            </a:r>
            <a:endParaRPr lang="en-US" altLang="ja-JP" dirty="0" smtClean="0"/>
          </a:p>
          <a:p>
            <a:pPr fontAlgn="auto">
              <a:spcAft>
                <a:spcPts val="0"/>
              </a:spcAft>
              <a:buClr>
                <a:schemeClr val="accent1">
                  <a:shade val="75000"/>
                </a:schemeClr>
              </a:buClr>
              <a:buFont typeface="Wingdings"/>
              <a:buChar char="u"/>
              <a:defRPr/>
            </a:pPr>
            <a:r>
              <a:rPr lang="ja-JP" altLang="en-US" dirty="0" smtClean="0"/>
              <a:t>臨床群では、うつ病、摂食障害での比率が高い（</a:t>
            </a:r>
            <a:r>
              <a:rPr lang="en-US" altLang="ja-JP" dirty="0" smtClean="0"/>
              <a:t>50</a:t>
            </a:r>
            <a:r>
              <a:rPr lang="ja-JP" altLang="en-US" dirty="0" smtClean="0"/>
              <a:t>％～）</a:t>
            </a:r>
            <a:endParaRPr lang="en-US" altLang="ja-JP" dirty="0"/>
          </a:p>
        </p:txBody>
      </p:sp>
      <p:sp>
        <p:nvSpPr>
          <p:cNvPr id="43011" name="フッター プレースホルダー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ltLang="ja-JP"/>
              <a:t>Copyright (C) )2013 Kazuko Mimura. All Rights Reserved.</a:t>
            </a:r>
            <a:endParaRPr lang="ja-JP" altLang="en-US"/>
          </a:p>
        </p:txBody>
      </p:sp>
      <p:sp>
        <p:nvSpPr>
          <p:cNvPr id="43012" name="スライド番号プレースホルダー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F7E52768-B46B-4877-B4A1-15564776F4A6}" type="slidenum">
              <a:rPr lang="ja-JP" altLang="en-US"/>
              <a:pPr fontAlgn="base">
                <a:spcBef>
                  <a:spcPct val="0"/>
                </a:spcBef>
                <a:spcAft>
                  <a:spcPct val="0"/>
                </a:spcAft>
              </a:pPr>
              <a:t>22</a:t>
            </a:fld>
            <a:endParaRPr lang="en-US" altLang="ja-JP"/>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fontAlgn="auto">
              <a:spcAft>
                <a:spcPts val="0"/>
              </a:spcAft>
              <a:defRPr/>
            </a:pPr>
            <a:r>
              <a:rPr lang="ja-JP" altLang="en-US" dirty="0" smtClean="0"/>
              <a:t>３　</a:t>
            </a:r>
            <a:r>
              <a:rPr lang="en-US" altLang="ja-JP" dirty="0" smtClean="0"/>
              <a:t>It</a:t>
            </a:r>
            <a:r>
              <a:rPr lang="ja-JP" altLang="en-US" dirty="0" smtClean="0"/>
              <a:t>技術者と</a:t>
            </a:r>
            <a:r>
              <a:rPr lang="ja-JP" altLang="en-US" dirty="0"/>
              <a:t>ストレス</a:t>
            </a:r>
          </a:p>
        </p:txBody>
      </p:sp>
      <p:sp>
        <p:nvSpPr>
          <p:cNvPr id="3" name="テキスト プレースホルダー 2"/>
          <p:cNvSpPr>
            <a:spLocks noGrp="1"/>
          </p:cNvSpPr>
          <p:nvPr>
            <p:ph type="body" idx="1"/>
          </p:nvPr>
        </p:nvSpPr>
        <p:spPr>
          <a:xfrm>
            <a:off x="722313" y="1928813"/>
            <a:ext cx="7772400" cy="2692400"/>
          </a:xfrm>
        </p:spPr>
        <p:txBody>
          <a:bodyPr rtlCol="0">
            <a:normAutofit/>
          </a:bodyPr>
          <a:lstStyle/>
          <a:p>
            <a:pPr fontAlgn="auto">
              <a:spcAft>
                <a:spcPts val="0"/>
              </a:spcAft>
              <a:buClr>
                <a:schemeClr val="accent1">
                  <a:shade val="75000"/>
                </a:schemeClr>
              </a:buClr>
              <a:buFont typeface="Wingdings"/>
              <a:buNone/>
              <a:defRPr/>
            </a:pPr>
            <a:endParaRPr lang="ja-JP" altLang="en-US"/>
          </a:p>
        </p:txBody>
      </p:sp>
      <p:sp>
        <p:nvSpPr>
          <p:cNvPr id="44035" name="スライド番号プレースホルダー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AEFF70E2-EF84-482A-BF24-20A3858AA6DA}" type="slidenum">
              <a:rPr lang="ja-JP" altLang="en-US"/>
              <a:pPr fontAlgn="base">
                <a:spcBef>
                  <a:spcPct val="0"/>
                </a:spcBef>
                <a:spcAft>
                  <a:spcPct val="0"/>
                </a:spcAft>
              </a:pPr>
              <a:t>23</a:t>
            </a:fld>
            <a:endParaRPr lang="en-US" altLang="ja-JP"/>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fontAlgn="auto">
              <a:spcAft>
                <a:spcPts val="0"/>
              </a:spcAft>
              <a:defRPr/>
            </a:pPr>
            <a:r>
              <a:rPr lang="en-US" altLang="ja-JP" dirty="0" smtClean="0"/>
              <a:t>IT</a:t>
            </a:r>
            <a:r>
              <a:rPr lang="ja-JP" altLang="en-US" dirty="0" smtClean="0"/>
              <a:t>技術者のストレス</a:t>
            </a:r>
            <a:endParaRPr lang="ja-JP" altLang="en-US" dirty="0"/>
          </a:p>
        </p:txBody>
      </p:sp>
      <p:sp>
        <p:nvSpPr>
          <p:cNvPr id="3" name="コンテンツ プレースホルダー 2"/>
          <p:cNvSpPr>
            <a:spLocks noGrp="1"/>
          </p:cNvSpPr>
          <p:nvPr>
            <p:ph idx="1"/>
          </p:nvPr>
        </p:nvSpPr>
        <p:spPr>
          <a:xfrm>
            <a:off x="457200" y="1484313"/>
            <a:ext cx="8229600" cy="4525962"/>
          </a:xfrm>
        </p:spPr>
        <p:txBody>
          <a:bodyPr rtlCol="0">
            <a:normAutofit fontScale="77500" lnSpcReduction="20000"/>
          </a:bodyPr>
          <a:lstStyle/>
          <a:p>
            <a:pPr fontAlgn="auto">
              <a:spcAft>
                <a:spcPts val="0"/>
              </a:spcAft>
              <a:buClr>
                <a:schemeClr val="accent1">
                  <a:shade val="75000"/>
                </a:schemeClr>
              </a:buClr>
              <a:buFont typeface="Wingdings"/>
              <a:buChar char="u"/>
              <a:defRPr/>
            </a:pPr>
            <a:r>
              <a:rPr lang="ja-JP" altLang="en-US" dirty="0" smtClean="0"/>
              <a:t>男子</a:t>
            </a:r>
            <a:r>
              <a:rPr lang="en-US" altLang="ja-JP" dirty="0" smtClean="0"/>
              <a:t>IT</a:t>
            </a:r>
            <a:r>
              <a:rPr lang="ja-JP" altLang="en-US" dirty="0" smtClean="0"/>
              <a:t>技術者を主な対象とした先行研究で報告されていること</a:t>
            </a:r>
            <a:r>
              <a:rPr lang="en-US" altLang="ja-JP" dirty="0" smtClean="0"/>
              <a:t>(</a:t>
            </a:r>
            <a:r>
              <a:rPr lang="ja-JP" altLang="en-US" dirty="0" smtClean="0"/>
              <a:t>福井</a:t>
            </a:r>
            <a:r>
              <a:rPr lang="en-US" altLang="ja-JP" dirty="0" smtClean="0"/>
              <a:t>, 2003)</a:t>
            </a:r>
          </a:p>
          <a:p>
            <a:pPr lvl="1" fontAlgn="auto">
              <a:spcAft>
                <a:spcPts val="0"/>
              </a:spcAft>
              <a:buClr>
                <a:schemeClr val="tx2">
                  <a:tint val="75000"/>
                </a:schemeClr>
              </a:buClr>
              <a:buFont typeface="Wingdings"/>
              <a:buChar char="u"/>
              <a:defRPr/>
            </a:pPr>
            <a:r>
              <a:rPr lang="ja-JP" altLang="en-US" dirty="0" smtClean="0"/>
              <a:t>精神健康度に悪影響すること</a:t>
            </a:r>
            <a:endParaRPr lang="en-US" altLang="ja-JP" dirty="0" smtClean="0"/>
          </a:p>
          <a:p>
            <a:pPr lvl="2" fontAlgn="auto">
              <a:spcAft>
                <a:spcPts val="0"/>
              </a:spcAft>
              <a:buClr>
                <a:schemeClr val="accent4">
                  <a:shade val="75000"/>
                </a:schemeClr>
              </a:buClr>
              <a:buFont typeface="Wingdings"/>
              <a:buChar char="u"/>
              <a:defRPr/>
            </a:pPr>
            <a:r>
              <a:rPr lang="ja-JP" altLang="en-US" dirty="0" smtClean="0"/>
              <a:t>量的負担感</a:t>
            </a:r>
            <a:endParaRPr lang="en-US" altLang="ja-JP" dirty="0"/>
          </a:p>
          <a:p>
            <a:pPr lvl="2" fontAlgn="auto">
              <a:spcAft>
                <a:spcPts val="0"/>
              </a:spcAft>
              <a:buClr>
                <a:schemeClr val="accent4">
                  <a:shade val="75000"/>
                </a:schemeClr>
              </a:buClr>
              <a:buFont typeface="Wingdings"/>
              <a:buChar char="u"/>
              <a:defRPr/>
            </a:pPr>
            <a:r>
              <a:rPr lang="ja-JP" altLang="en-US" dirty="0" smtClean="0"/>
              <a:t>職場の対人関係上のストレス</a:t>
            </a:r>
            <a:endParaRPr lang="en-US" altLang="ja-JP" dirty="0" smtClean="0"/>
          </a:p>
          <a:p>
            <a:pPr lvl="2" fontAlgn="auto">
              <a:spcAft>
                <a:spcPts val="0"/>
              </a:spcAft>
              <a:buClr>
                <a:schemeClr val="accent4">
                  <a:shade val="75000"/>
                </a:schemeClr>
              </a:buClr>
              <a:buFont typeface="Wingdings"/>
              <a:buChar char="u"/>
              <a:defRPr/>
            </a:pPr>
            <a:r>
              <a:rPr lang="ja-JP" altLang="en-US" dirty="0" smtClean="0"/>
              <a:t>職務不適応感</a:t>
            </a:r>
            <a:endParaRPr lang="en-US" altLang="ja-JP" dirty="0" smtClean="0"/>
          </a:p>
          <a:p>
            <a:pPr lvl="2" fontAlgn="auto">
              <a:spcAft>
                <a:spcPts val="0"/>
              </a:spcAft>
              <a:buClr>
                <a:schemeClr val="accent4">
                  <a:shade val="75000"/>
                </a:schemeClr>
              </a:buClr>
              <a:buFont typeface="Wingdings"/>
              <a:buChar char="u"/>
              <a:defRPr/>
            </a:pPr>
            <a:r>
              <a:rPr lang="ja-JP" altLang="en-US" dirty="0"/>
              <a:t>納期</a:t>
            </a:r>
            <a:r>
              <a:rPr lang="ja-JP" altLang="en-US" dirty="0" smtClean="0"/>
              <a:t>に間に合わないこと</a:t>
            </a:r>
            <a:endParaRPr lang="en-US" altLang="ja-JP" dirty="0" smtClean="0"/>
          </a:p>
          <a:p>
            <a:pPr lvl="1" fontAlgn="auto">
              <a:spcAft>
                <a:spcPts val="0"/>
              </a:spcAft>
              <a:buClr>
                <a:schemeClr val="tx2">
                  <a:tint val="75000"/>
                </a:schemeClr>
              </a:buClr>
              <a:buFont typeface="Wingdings"/>
              <a:buChar char="u"/>
              <a:defRPr/>
            </a:pPr>
            <a:r>
              <a:rPr lang="ja-JP" altLang="en-US" dirty="0" smtClean="0"/>
              <a:t>抑うつ度と関連すること</a:t>
            </a:r>
            <a:endParaRPr lang="en-US" altLang="ja-JP" dirty="0" smtClean="0"/>
          </a:p>
          <a:p>
            <a:pPr lvl="2" fontAlgn="auto">
              <a:spcAft>
                <a:spcPts val="0"/>
              </a:spcAft>
              <a:buClr>
                <a:schemeClr val="accent4">
                  <a:shade val="75000"/>
                </a:schemeClr>
              </a:buClr>
              <a:buFont typeface="Wingdings"/>
              <a:buChar char="u"/>
              <a:defRPr/>
            </a:pPr>
            <a:r>
              <a:rPr lang="ja-JP" altLang="en-US" dirty="0" smtClean="0"/>
              <a:t>達成感のなさ、対人関係の困難、裁量度の低さ</a:t>
            </a:r>
            <a:endParaRPr lang="en-US" altLang="ja-JP" dirty="0" smtClean="0"/>
          </a:p>
          <a:p>
            <a:pPr lvl="2" fontAlgn="auto">
              <a:spcAft>
                <a:spcPts val="0"/>
              </a:spcAft>
              <a:buClr>
                <a:schemeClr val="accent4">
                  <a:shade val="75000"/>
                </a:schemeClr>
              </a:buClr>
              <a:buFont typeface="Wingdings"/>
              <a:buChar char="u"/>
              <a:defRPr/>
            </a:pPr>
            <a:r>
              <a:rPr lang="ja-JP" altLang="en-US" dirty="0" smtClean="0"/>
              <a:t>能力不足、仕事の不適性、経済的不安、量的過重感</a:t>
            </a:r>
            <a:endParaRPr lang="en-US" altLang="ja-JP" dirty="0" smtClean="0"/>
          </a:p>
          <a:p>
            <a:pPr fontAlgn="auto">
              <a:spcAft>
                <a:spcPts val="0"/>
              </a:spcAft>
              <a:buClr>
                <a:schemeClr val="accent1">
                  <a:shade val="75000"/>
                </a:schemeClr>
              </a:buClr>
              <a:buFont typeface="Wingdings"/>
              <a:buChar char="u"/>
              <a:defRPr/>
            </a:pPr>
            <a:r>
              <a:rPr lang="en-US" altLang="ja-JP" dirty="0" smtClean="0"/>
              <a:t>3</a:t>
            </a:r>
            <a:r>
              <a:rPr lang="ja-JP" altLang="en-US" dirty="0" smtClean="0"/>
              <a:t>割に精神医学的障害があるとの研究報告がある。（庄司</a:t>
            </a:r>
            <a:r>
              <a:rPr lang="en-US" altLang="ja-JP" dirty="0"/>
              <a:t>,</a:t>
            </a:r>
            <a:r>
              <a:rPr lang="en-US" altLang="ja-JP" dirty="0" smtClean="0"/>
              <a:t> 1990)</a:t>
            </a:r>
          </a:p>
          <a:p>
            <a:pPr fontAlgn="auto">
              <a:spcAft>
                <a:spcPts val="0"/>
              </a:spcAft>
              <a:buClr>
                <a:schemeClr val="accent1">
                  <a:shade val="75000"/>
                </a:schemeClr>
              </a:buClr>
              <a:buFont typeface="Wingdings"/>
              <a:buChar char="u"/>
              <a:defRPr/>
            </a:pPr>
            <a:r>
              <a:rPr lang="en-US" altLang="ja-JP" dirty="0" smtClean="0"/>
              <a:t>IT</a:t>
            </a:r>
            <a:r>
              <a:rPr lang="ja-JP" altLang="en-US" dirty="0"/>
              <a:t>技術者のストレスは</a:t>
            </a:r>
            <a:r>
              <a:rPr lang="ja-JP" altLang="en-US" dirty="0" smtClean="0"/>
              <a:t>高いと言われているが、他職種との比較上一貫した知見は得られていない。</a:t>
            </a:r>
            <a:endParaRPr lang="ja-JP" altLang="en-US" dirty="0"/>
          </a:p>
          <a:p>
            <a:pPr fontAlgn="auto">
              <a:spcAft>
                <a:spcPts val="0"/>
              </a:spcAft>
              <a:buClr>
                <a:schemeClr val="accent1">
                  <a:shade val="75000"/>
                </a:schemeClr>
              </a:buClr>
              <a:buFont typeface="Wingdings"/>
              <a:buChar char="u"/>
              <a:defRPr/>
            </a:pPr>
            <a:endParaRPr lang="en-US" altLang="ja-JP" dirty="0" smtClean="0"/>
          </a:p>
        </p:txBody>
      </p:sp>
      <p:sp>
        <p:nvSpPr>
          <p:cNvPr id="45059" name="フッター プレースホルダー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ltLang="ja-JP"/>
              <a:t>Copyright (C) )2013 Kazuko Mimura. All Rights Reserved.</a:t>
            </a:r>
            <a:endParaRPr lang="ja-JP" altLang="en-US"/>
          </a:p>
        </p:txBody>
      </p:sp>
      <p:sp>
        <p:nvSpPr>
          <p:cNvPr id="45060" name="スライド番号プレースホルダー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C48CA119-DD14-41CA-B6FC-22A7C0809F8C}" type="slidenum">
              <a:rPr lang="ja-JP" altLang="en-US"/>
              <a:pPr fontAlgn="base">
                <a:spcBef>
                  <a:spcPct val="0"/>
                </a:spcBef>
                <a:spcAft>
                  <a:spcPct val="0"/>
                </a:spcAft>
              </a:pPr>
              <a:t>24</a:t>
            </a:fld>
            <a:endParaRPr lang="en-US" altLang="ja-JP"/>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fontAlgn="auto">
              <a:spcAft>
                <a:spcPts val="0"/>
              </a:spcAft>
              <a:defRPr/>
            </a:pPr>
            <a:r>
              <a:rPr lang="en-US" altLang="ja-JP" dirty="0" smtClean="0"/>
              <a:t>IT</a:t>
            </a:r>
            <a:r>
              <a:rPr lang="ja-JP" altLang="en-US" dirty="0" smtClean="0"/>
              <a:t>業務の難しさ</a:t>
            </a:r>
            <a:endParaRPr lang="ja-JP" altLang="en-US" dirty="0"/>
          </a:p>
        </p:txBody>
      </p:sp>
      <p:sp>
        <p:nvSpPr>
          <p:cNvPr id="46082" name="コンテンツ プレースホルダー 2"/>
          <p:cNvSpPr>
            <a:spLocks noGrp="1"/>
          </p:cNvSpPr>
          <p:nvPr>
            <p:ph idx="1"/>
          </p:nvPr>
        </p:nvSpPr>
        <p:spPr>
          <a:xfrm>
            <a:off x="457200" y="1284288"/>
            <a:ext cx="8229600" cy="5168900"/>
          </a:xfrm>
        </p:spPr>
        <p:txBody>
          <a:bodyPr/>
          <a:lstStyle/>
          <a:p>
            <a:r>
              <a:rPr lang="en-US" altLang="ja-JP" sz="2000" u="sng" smtClean="0"/>
              <a:t>IT</a:t>
            </a:r>
            <a:r>
              <a:rPr lang="ja-JP" altLang="en-US" sz="2000" u="sng" smtClean="0"/>
              <a:t>業務の複雑性</a:t>
            </a:r>
          </a:p>
          <a:p>
            <a:pPr lvl="1"/>
            <a:r>
              <a:rPr lang="en-US" altLang="ja-JP" sz="1600" smtClean="0"/>
              <a:t>IT</a:t>
            </a:r>
            <a:r>
              <a:rPr lang="ja-JP" altLang="en-US" sz="1600" smtClean="0"/>
              <a:t>業務の本質として、人材面で高いレベルの柔軟性と適応性を必要とする。</a:t>
            </a:r>
          </a:p>
          <a:p>
            <a:pPr lvl="1"/>
            <a:r>
              <a:rPr lang="ja-JP" altLang="en-US" sz="1600" smtClean="0"/>
              <a:t>一人で行うものと、チーム（同じ作業場所あるいは、バーチャルに）で行う場合とがある。</a:t>
            </a:r>
          </a:p>
          <a:p>
            <a:pPr lvl="1"/>
            <a:r>
              <a:rPr lang="ja-JP" altLang="en-US" sz="1600" smtClean="0"/>
              <a:t>分割された仕事は相互に関連を持つため、頻繁に担当者間の調整が必要である。</a:t>
            </a:r>
          </a:p>
          <a:p>
            <a:pPr lvl="1"/>
            <a:r>
              <a:rPr lang="ja-JP" altLang="en-US" sz="1600" smtClean="0"/>
              <a:t>期限は厳密に定められる。</a:t>
            </a:r>
          </a:p>
          <a:p>
            <a:pPr lvl="1"/>
            <a:r>
              <a:rPr lang="ja-JP" altLang="en-US" sz="1600" smtClean="0"/>
              <a:t>技術的革新や顧客からの要求などさまざまな要因により頻繁に変更が発生しても、欠陥のない（稼働の際、バグがない状態）ことが求められる。</a:t>
            </a:r>
          </a:p>
          <a:p>
            <a:pPr lvl="1">
              <a:buFont typeface="Wingdings" pitchFamily="2" charset="2"/>
              <a:buChar char="Ø"/>
            </a:pPr>
            <a:r>
              <a:rPr lang="en-US" altLang="ja-JP" sz="1600" smtClean="0"/>
              <a:t>IT</a:t>
            </a:r>
            <a:r>
              <a:rPr lang="ja-JP" altLang="en-US" sz="1600" smtClean="0"/>
              <a:t>業務の３つの要素：①年中無休、②膨大な仕事量に加え、予定していない要求にも応える必要がある、③細かく定められた厳しいスケジュール</a:t>
            </a:r>
          </a:p>
          <a:p>
            <a:r>
              <a:rPr lang="ja-JP" altLang="en-US" sz="2000" u="sng" smtClean="0"/>
              <a:t>技術的進歩への対応</a:t>
            </a:r>
          </a:p>
          <a:p>
            <a:pPr lvl="1"/>
            <a:r>
              <a:rPr lang="ja-JP" altLang="en-US" sz="1600" smtClean="0"/>
              <a:t>管理者は常に最新技術の習得のほか、担当者（管理者よりも高い技術力をもつこともある）の技術向上にも努力する必要がある。たとえば、管理者はメンターとして、担当者それぞれの目標設定・目標達成のためにどんなトレーニングが必要かの意識づけをする。</a:t>
            </a:r>
          </a:p>
          <a:p>
            <a:r>
              <a:rPr lang="en-US" altLang="ja-JP" sz="2000" u="sng" smtClean="0"/>
              <a:t>IT</a:t>
            </a:r>
            <a:r>
              <a:rPr lang="ja-JP" altLang="en-US" sz="2000" u="sng" smtClean="0"/>
              <a:t>部門の組織上の役割</a:t>
            </a:r>
          </a:p>
          <a:p>
            <a:pPr lvl="1"/>
            <a:r>
              <a:rPr lang="ja-JP" altLang="en-US" sz="1600" smtClean="0"/>
              <a:t>企業組織において、</a:t>
            </a:r>
            <a:r>
              <a:rPr lang="en-US" altLang="ja-JP" sz="1600" smtClean="0"/>
              <a:t>IT</a:t>
            </a:r>
            <a:r>
              <a:rPr lang="ja-JP" altLang="en-US" sz="1600" smtClean="0"/>
              <a:t>部門が他部門の業務を</a:t>
            </a:r>
            <a:r>
              <a:rPr lang="en-US" altLang="ja-JP" sz="1600" smtClean="0"/>
              <a:t>IT</a:t>
            </a:r>
            <a:r>
              <a:rPr lang="ja-JP" altLang="en-US" sz="1600" smtClean="0"/>
              <a:t>技術により支援することについての真価は認められていない。それにもかかわらず、</a:t>
            </a:r>
            <a:r>
              <a:rPr lang="en-US" altLang="ja-JP" sz="1600" smtClean="0"/>
              <a:t>IT</a:t>
            </a:r>
            <a:r>
              <a:rPr lang="ja-JP" altLang="en-US" sz="1600" smtClean="0"/>
              <a:t>はすべての組織的な機能を統合する役割を持つ。管理者は</a:t>
            </a:r>
            <a:r>
              <a:rPr lang="en-US" altLang="ja-JP" sz="1600" smtClean="0"/>
              <a:t>IT</a:t>
            </a:r>
            <a:r>
              <a:rPr lang="ja-JP" altLang="en-US" sz="1600" smtClean="0"/>
              <a:t>技術者に能力開発の機会とモチベーションを与えつつ、</a:t>
            </a:r>
            <a:r>
              <a:rPr lang="en-US" altLang="ja-JP" sz="1600" smtClean="0"/>
              <a:t>IT</a:t>
            </a:r>
            <a:r>
              <a:rPr lang="ja-JP" altLang="en-US" sz="1600" smtClean="0"/>
              <a:t>化の対象部門の統合を図ることを視野に入れている。</a:t>
            </a:r>
          </a:p>
        </p:txBody>
      </p:sp>
      <p:sp>
        <p:nvSpPr>
          <p:cNvPr id="46083" name="フッター プレースホルダー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ltLang="ja-JP"/>
              <a:t>Copyright (C) )2013 Kazuko Mimura. All Rights Reserved.</a:t>
            </a:r>
            <a:endParaRPr lang="ja-JP" altLang="en-US"/>
          </a:p>
        </p:txBody>
      </p:sp>
      <p:sp>
        <p:nvSpPr>
          <p:cNvPr id="46084" name="スライド番号プレースホルダー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693F6431-D0A5-42B4-8FD4-ABF6B0703348}" type="slidenum">
              <a:rPr lang="ja-JP" altLang="en-US"/>
              <a:pPr fontAlgn="base">
                <a:spcBef>
                  <a:spcPct val="0"/>
                </a:spcBef>
                <a:spcAft>
                  <a:spcPct val="0"/>
                </a:spcAft>
              </a:pPr>
              <a:t>25</a:t>
            </a:fld>
            <a:endParaRPr lang="en-US" altLang="ja-JP"/>
          </a:p>
        </p:txBody>
      </p:sp>
      <p:sp>
        <p:nvSpPr>
          <p:cNvPr id="46085" name="テキスト ボックス 5"/>
          <p:cNvSpPr txBox="1">
            <a:spLocks noChangeArrowheads="1"/>
          </p:cNvSpPr>
          <p:nvPr/>
        </p:nvSpPr>
        <p:spPr bwMode="auto">
          <a:xfrm>
            <a:off x="5003800" y="1268413"/>
            <a:ext cx="3754438" cy="461962"/>
          </a:xfrm>
          <a:prstGeom prst="rect">
            <a:avLst/>
          </a:prstGeom>
          <a:noFill/>
          <a:ln w="9525">
            <a:noFill/>
            <a:miter lim="800000"/>
            <a:headEnd/>
            <a:tailEnd/>
          </a:ln>
        </p:spPr>
        <p:txBody>
          <a:bodyPr wrap="none">
            <a:spAutoFit/>
          </a:bodyPr>
          <a:lstStyle/>
          <a:p>
            <a:r>
              <a:rPr lang="ja-JP" altLang="en-US" sz="1200">
                <a:latin typeface="Century Schoolbook" pitchFamily="18" charset="0"/>
                <a:ea typeface="ＭＳ Ｐ明朝" pitchFamily="18" charset="-128"/>
              </a:rPr>
              <a:t>米国記事</a:t>
            </a:r>
            <a:r>
              <a:rPr lang="en-US" altLang="ja-JP" sz="1200">
                <a:latin typeface="Century Schoolbook" pitchFamily="18" charset="0"/>
                <a:ea typeface="ＭＳ Ｐ明朝" pitchFamily="18" charset="-128"/>
              </a:rPr>
              <a:t>(Human Resources Management 2007 Fall)</a:t>
            </a:r>
            <a:r>
              <a:rPr lang="ja-JP" altLang="en-US" sz="1200">
                <a:latin typeface="Century Schoolbook" pitchFamily="18" charset="0"/>
                <a:ea typeface="ＭＳ Ｐ明朝" pitchFamily="18" charset="-128"/>
              </a:rPr>
              <a:t>より</a:t>
            </a:r>
            <a:endParaRPr lang="en-US" altLang="ja-JP" sz="1200">
              <a:latin typeface="Century Schoolbook" pitchFamily="18" charset="0"/>
              <a:ea typeface="ＭＳ Ｐ明朝" pitchFamily="18" charset="-128"/>
            </a:endParaRPr>
          </a:p>
          <a:p>
            <a:endParaRPr lang="ja-JP" altLang="en-US" sz="1200">
              <a:latin typeface="Century Schoolbook" pitchFamily="18" charset="0"/>
              <a:ea typeface="ＭＳ Ｐ明朝" pitchFamily="18" charset="-128"/>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fontAlgn="auto">
              <a:spcAft>
                <a:spcPts val="0"/>
              </a:spcAft>
              <a:defRPr/>
            </a:pPr>
            <a:r>
              <a:rPr lang="ja-JP" altLang="en-US" dirty="0" smtClean="0"/>
              <a:t>ストレス・コーピング</a:t>
            </a:r>
            <a:endParaRPr lang="ja-JP" altLang="en-US" dirty="0"/>
          </a:p>
        </p:txBody>
      </p:sp>
      <p:sp>
        <p:nvSpPr>
          <p:cNvPr id="3" name="コンテンツ プレースホルダー 2"/>
          <p:cNvSpPr>
            <a:spLocks noGrp="1"/>
          </p:cNvSpPr>
          <p:nvPr>
            <p:ph idx="1"/>
          </p:nvPr>
        </p:nvSpPr>
        <p:spPr>
          <a:xfrm>
            <a:off x="457200" y="1500188"/>
            <a:ext cx="8229600" cy="5024437"/>
          </a:xfrm>
        </p:spPr>
        <p:txBody>
          <a:bodyPr rtlCol="0">
            <a:normAutofit fontScale="70000" lnSpcReduction="20000"/>
          </a:bodyPr>
          <a:lstStyle/>
          <a:p>
            <a:pPr fontAlgn="auto">
              <a:spcAft>
                <a:spcPts val="0"/>
              </a:spcAft>
              <a:buClr>
                <a:schemeClr val="accent1">
                  <a:shade val="75000"/>
                </a:schemeClr>
              </a:buClr>
              <a:buFont typeface="Wingdings"/>
              <a:buChar char="u"/>
              <a:defRPr/>
            </a:pPr>
            <a:r>
              <a:rPr lang="ja-JP" altLang="en-US" dirty="0"/>
              <a:t>ラザルスとフォークマンによる“心理的ストレスモデル”では、ストレス反応は、“</a:t>
            </a:r>
            <a:r>
              <a:rPr lang="ja-JP" altLang="en-US" dirty="0" smtClean="0"/>
              <a:t>ストレッサーそのもの</a:t>
            </a:r>
            <a:r>
              <a:rPr lang="ja-JP" altLang="en-US" dirty="0"/>
              <a:t>ではなく、</a:t>
            </a:r>
            <a:r>
              <a:rPr lang="ja-JP" altLang="en-US" dirty="0" smtClean="0"/>
              <a:t>ストレッサーに</a:t>
            </a:r>
            <a:r>
              <a:rPr lang="ja-JP" altLang="en-US" dirty="0"/>
              <a:t>対する認知的評価と対処によって決定される”として</a:t>
            </a:r>
            <a:r>
              <a:rPr lang="ja-JP" altLang="en-US" dirty="0" smtClean="0"/>
              <a:t>いる。</a:t>
            </a:r>
            <a:endParaRPr lang="en-US" altLang="ja-JP" dirty="0" smtClean="0"/>
          </a:p>
          <a:p>
            <a:pPr lvl="1" fontAlgn="auto">
              <a:spcAft>
                <a:spcPts val="0"/>
              </a:spcAft>
              <a:buClr>
                <a:schemeClr val="tx2">
                  <a:tint val="75000"/>
                </a:schemeClr>
              </a:buClr>
              <a:buFont typeface="Wingdings"/>
              <a:buChar char="u"/>
              <a:defRPr/>
            </a:pPr>
            <a:r>
              <a:rPr lang="ja-JP" altLang="en-US" dirty="0" smtClean="0"/>
              <a:t>ストレッサーと</a:t>
            </a:r>
            <a:r>
              <a:rPr lang="ja-JP" altLang="en-US" dirty="0"/>
              <a:t>は心理学用語で、日常的に使われている「ストレス」と</a:t>
            </a:r>
            <a:r>
              <a:rPr lang="ja-JP" altLang="en-US" dirty="0" smtClean="0"/>
              <a:t>同義</a:t>
            </a:r>
            <a:endParaRPr lang="en-US" altLang="ja-JP" dirty="0" smtClean="0"/>
          </a:p>
          <a:p>
            <a:pPr fontAlgn="auto">
              <a:spcAft>
                <a:spcPts val="0"/>
              </a:spcAft>
              <a:buClr>
                <a:schemeClr val="accent1">
                  <a:shade val="75000"/>
                </a:schemeClr>
              </a:buClr>
              <a:buFont typeface="Wingdings"/>
              <a:buChar char="u"/>
              <a:defRPr/>
            </a:pPr>
            <a:r>
              <a:rPr lang="ja-JP" altLang="en-US" dirty="0"/>
              <a:t>「仕事上の解決」「個人的感情の解決」の２つの観点から日々の問題解決に</a:t>
            </a:r>
            <a:r>
              <a:rPr lang="ja-JP" altLang="en-US" dirty="0" smtClean="0"/>
              <a:t>取り組む必要がある。</a:t>
            </a:r>
            <a:endParaRPr lang="en-US" altLang="ja-JP" dirty="0" smtClean="0"/>
          </a:p>
          <a:p>
            <a:pPr fontAlgn="auto">
              <a:spcAft>
                <a:spcPts val="0"/>
              </a:spcAft>
              <a:buClr>
                <a:schemeClr val="accent1">
                  <a:shade val="75000"/>
                </a:schemeClr>
              </a:buClr>
              <a:buFont typeface="Wingdings"/>
              <a:buChar char="u"/>
              <a:defRPr/>
            </a:pPr>
            <a:r>
              <a:rPr lang="ja-JP" altLang="en-US" dirty="0" smtClean="0"/>
              <a:t>ラザルス</a:t>
            </a:r>
            <a:r>
              <a:rPr lang="en-US" altLang="ja-JP" dirty="0" smtClean="0"/>
              <a:t>(2004)</a:t>
            </a:r>
            <a:r>
              <a:rPr lang="ja-JP" altLang="en-US" dirty="0" smtClean="0"/>
              <a:t>が示すストレスに対処する資源</a:t>
            </a:r>
            <a:endParaRPr lang="en-US" altLang="ja-JP" dirty="0" smtClean="0"/>
          </a:p>
          <a:p>
            <a:pPr lvl="1" fontAlgn="auto">
              <a:spcAft>
                <a:spcPts val="0"/>
              </a:spcAft>
              <a:buClr>
                <a:schemeClr val="tx2">
                  <a:tint val="75000"/>
                </a:schemeClr>
              </a:buClr>
              <a:buFont typeface="Wingdings"/>
              <a:buChar char="u"/>
              <a:defRPr/>
            </a:pPr>
            <a:r>
              <a:rPr lang="ja-JP" altLang="en-US" dirty="0" smtClean="0"/>
              <a:t>「自己効力」「構成的</a:t>
            </a:r>
            <a:r>
              <a:rPr lang="ja-JP" altLang="en-US" dirty="0"/>
              <a:t>に考える</a:t>
            </a:r>
            <a:r>
              <a:rPr lang="ja-JP" altLang="en-US" dirty="0" smtClean="0"/>
              <a:t>能力」「頑強性」「希望」「身</a:t>
            </a:r>
            <a:r>
              <a:rPr lang="ja-JP" altLang="en-US" dirty="0"/>
              <a:t>に着けた</a:t>
            </a:r>
            <a:r>
              <a:rPr lang="ja-JP" altLang="en-US" dirty="0" smtClean="0"/>
              <a:t>機知」「楽観性」「首尾一貫性」</a:t>
            </a:r>
            <a:endParaRPr lang="en-US" altLang="ja-JP" dirty="0" smtClean="0"/>
          </a:p>
          <a:p>
            <a:pPr lvl="1" fontAlgn="auto">
              <a:spcAft>
                <a:spcPts val="0"/>
              </a:spcAft>
              <a:buClr>
                <a:schemeClr val="tx2">
                  <a:tint val="75000"/>
                </a:schemeClr>
              </a:buClr>
              <a:buFont typeface="Wingdings"/>
              <a:buChar char="u"/>
              <a:defRPr/>
            </a:pPr>
            <a:r>
              <a:rPr lang="ja-JP" altLang="en-US" dirty="0" smtClean="0"/>
              <a:t>“打たれ強い”パーソナリティかどうかにより、</a:t>
            </a:r>
            <a:r>
              <a:rPr lang="ja-JP" altLang="ja-JP" dirty="0"/>
              <a:t>ストレスの有害な影響に対抗する</a:t>
            </a:r>
            <a:r>
              <a:rPr lang="ja-JP" altLang="ja-JP" dirty="0" smtClean="0"/>
              <a:t>効果</a:t>
            </a:r>
            <a:r>
              <a:rPr lang="ja-JP" altLang="en-US" dirty="0" smtClean="0"/>
              <a:t>が得られる。</a:t>
            </a:r>
            <a:endParaRPr lang="en-US" altLang="ja-JP" dirty="0" smtClean="0"/>
          </a:p>
          <a:p>
            <a:pPr fontAlgn="auto">
              <a:spcAft>
                <a:spcPts val="0"/>
              </a:spcAft>
              <a:buClr>
                <a:schemeClr val="accent1">
                  <a:shade val="75000"/>
                </a:schemeClr>
              </a:buClr>
              <a:buFont typeface="Wingdings"/>
              <a:buChar char="u"/>
              <a:defRPr/>
            </a:pPr>
            <a:r>
              <a:rPr lang="en-US" altLang="ja-JP" dirty="0" smtClean="0"/>
              <a:t>Lambert(2006)</a:t>
            </a:r>
            <a:r>
              <a:rPr lang="ja-JP" altLang="en-US" dirty="0" smtClean="0"/>
              <a:t>が提唱する現代社会のライフスタイルにおける心の健康とレジリアンス</a:t>
            </a:r>
            <a:endParaRPr lang="en-US" altLang="ja-JP" dirty="0" smtClean="0"/>
          </a:p>
          <a:p>
            <a:pPr lvl="1" fontAlgn="auto">
              <a:spcAft>
                <a:spcPts val="0"/>
              </a:spcAft>
              <a:buClr>
                <a:schemeClr val="tx2">
                  <a:tint val="75000"/>
                </a:schemeClr>
              </a:buClr>
              <a:buFont typeface="Wingdings"/>
              <a:buChar char="u"/>
              <a:defRPr/>
            </a:pPr>
            <a:r>
              <a:rPr lang="ja-JP" altLang="en-US" dirty="0" smtClean="0"/>
              <a:t>「努力すれば報われる」</a:t>
            </a:r>
            <a:endParaRPr lang="en-US" altLang="ja-JP" dirty="0" smtClean="0"/>
          </a:p>
          <a:p>
            <a:pPr lvl="1" fontAlgn="auto">
              <a:spcAft>
                <a:spcPts val="0"/>
              </a:spcAft>
              <a:buClr>
                <a:schemeClr val="tx2">
                  <a:tint val="75000"/>
                </a:schemeClr>
              </a:buClr>
              <a:buFont typeface="Wingdings"/>
              <a:buChar char="u"/>
              <a:defRPr/>
            </a:pPr>
            <a:r>
              <a:rPr lang="ja-JP" altLang="en-US" dirty="0" smtClean="0"/>
              <a:t>「社会的ふれあい」</a:t>
            </a:r>
            <a:endParaRPr lang="ja-JP" altLang="en-US" dirty="0"/>
          </a:p>
          <a:p>
            <a:pPr lvl="1" fontAlgn="auto">
              <a:spcAft>
                <a:spcPts val="0"/>
              </a:spcAft>
              <a:buClr>
                <a:schemeClr val="tx2">
                  <a:tint val="75000"/>
                </a:schemeClr>
              </a:buClr>
              <a:buFont typeface="Wingdings"/>
              <a:buChar char="u"/>
              <a:defRPr/>
            </a:pPr>
            <a:endParaRPr lang="ja-JP" altLang="en-US" dirty="0"/>
          </a:p>
        </p:txBody>
      </p:sp>
      <p:sp>
        <p:nvSpPr>
          <p:cNvPr id="47107" name="フッター プレースホルダー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ltLang="ja-JP"/>
              <a:t>Copyright (C) )2013 Kazuko Mimura. All Rights Reserved.</a:t>
            </a:r>
            <a:endParaRPr lang="ja-JP" altLang="en-US"/>
          </a:p>
        </p:txBody>
      </p:sp>
      <p:sp>
        <p:nvSpPr>
          <p:cNvPr id="47108" name="スライド番号プレースホルダー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EE0DF7F5-6814-4076-9E0E-7C1D016CD2DB}" type="slidenum">
              <a:rPr lang="ja-JP" altLang="en-US"/>
              <a:pPr fontAlgn="base">
                <a:spcBef>
                  <a:spcPct val="0"/>
                </a:spcBef>
                <a:spcAft>
                  <a:spcPct val="0"/>
                </a:spcAft>
              </a:pPr>
              <a:t>26</a:t>
            </a:fld>
            <a:endParaRPr lang="en-US" altLang="ja-JP"/>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fontAlgn="auto">
              <a:spcAft>
                <a:spcPts val="0"/>
              </a:spcAft>
              <a:defRPr/>
            </a:pPr>
            <a:r>
              <a:rPr lang="ja-JP" altLang="en-US" dirty="0" smtClean="0"/>
              <a:t>発達上の視点</a:t>
            </a:r>
            <a:endParaRPr lang="ja-JP" altLang="en-US" dirty="0"/>
          </a:p>
        </p:txBody>
      </p:sp>
      <p:sp>
        <p:nvSpPr>
          <p:cNvPr id="3097" name="コンテンツ プレースホルダー 2"/>
          <p:cNvSpPr>
            <a:spLocks noGrp="1"/>
          </p:cNvSpPr>
          <p:nvPr>
            <p:ph idx="1"/>
          </p:nvPr>
        </p:nvSpPr>
        <p:spPr>
          <a:xfrm>
            <a:off x="457200" y="1196975"/>
            <a:ext cx="9010650" cy="4829175"/>
          </a:xfrm>
        </p:spPr>
        <p:txBody>
          <a:bodyPr/>
          <a:lstStyle/>
          <a:p>
            <a:r>
              <a:rPr lang="ja-JP" altLang="en-US" sz="2400" smtClean="0"/>
              <a:t>ライフサイクル：身体的／社会的／心理的レベルでの鳥瞰</a:t>
            </a:r>
            <a:r>
              <a:rPr lang="en-US" altLang="ja-JP" sz="2400" smtClean="0"/>
              <a:t>(1/2)</a:t>
            </a:r>
            <a:endParaRPr lang="ja-JP" altLang="en-US" sz="2400" smtClean="0"/>
          </a:p>
        </p:txBody>
      </p:sp>
      <p:sp>
        <p:nvSpPr>
          <p:cNvPr id="3098" name="フッター プレースホルダー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ltLang="ja-JP"/>
              <a:t>Copyright (C) )2013 Kazuko Mimura. All Rights Reserved.</a:t>
            </a:r>
            <a:endParaRPr lang="ja-JP" altLang="en-US"/>
          </a:p>
        </p:txBody>
      </p:sp>
      <p:sp>
        <p:nvSpPr>
          <p:cNvPr id="3099" name="スライド番号プレースホルダー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62C7DF88-1B2B-4AE6-836F-D88588B2D687}" type="slidenum">
              <a:rPr lang="ja-JP" altLang="en-US"/>
              <a:pPr fontAlgn="base">
                <a:spcBef>
                  <a:spcPct val="0"/>
                </a:spcBef>
                <a:spcAft>
                  <a:spcPct val="0"/>
                </a:spcAft>
              </a:pPr>
              <a:t>27</a:t>
            </a:fld>
            <a:endParaRPr lang="en-US" altLang="ja-JP"/>
          </a:p>
        </p:txBody>
      </p:sp>
      <p:graphicFrame>
        <p:nvGraphicFramePr>
          <p:cNvPr id="3095" name="Object 23"/>
          <p:cNvGraphicFramePr>
            <a:graphicFrameLocks noChangeAspect="1"/>
          </p:cNvGraphicFramePr>
          <p:nvPr/>
        </p:nvGraphicFramePr>
        <p:xfrm>
          <a:off x="1042988" y="1773238"/>
          <a:ext cx="7180262" cy="4846637"/>
        </p:xfrm>
        <a:graphic>
          <a:graphicData uri="http://schemas.openxmlformats.org/presentationml/2006/ole">
            <mc:AlternateContent xmlns:mc="http://schemas.openxmlformats.org/markup-compatibility/2006">
              <mc:Choice xmlns:v="urn:schemas-microsoft-com:vml" Requires="v">
                <p:oleObj spid="_x0000_s3096" name="ワークシート" r:id="rId4" imgW="7972434" imgH="5381666" progId="">
                  <p:embed/>
                </p:oleObj>
              </mc:Choice>
              <mc:Fallback>
                <p:oleObj name="ワークシート" r:id="rId4" imgW="7972434" imgH="5381666" progId="">
                  <p:embed/>
                  <p:pic>
                    <p:nvPicPr>
                      <p:cNvPr id="0" name="Picture 2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42988" y="1773238"/>
                        <a:ext cx="7180262" cy="48466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fontAlgn="auto">
              <a:spcAft>
                <a:spcPts val="0"/>
              </a:spcAft>
              <a:defRPr/>
            </a:pPr>
            <a:r>
              <a:rPr lang="ja-JP" altLang="en-US" dirty="0" smtClean="0"/>
              <a:t>発達上の視点</a:t>
            </a:r>
            <a:endParaRPr lang="ja-JP" altLang="en-US" dirty="0"/>
          </a:p>
        </p:txBody>
      </p:sp>
      <p:sp>
        <p:nvSpPr>
          <p:cNvPr id="4122" name="コンテンツ プレースホルダー 2"/>
          <p:cNvSpPr>
            <a:spLocks noGrp="1"/>
          </p:cNvSpPr>
          <p:nvPr>
            <p:ph idx="1"/>
          </p:nvPr>
        </p:nvSpPr>
        <p:spPr>
          <a:xfrm>
            <a:off x="457200" y="1196975"/>
            <a:ext cx="9010650" cy="4829175"/>
          </a:xfrm>
        </p:spPr>
        <p:txBody>
          <a:bodyPr/>
          <a:lstStyle/>
          <a:p>
            <a:r>
              <a:rPr lang="ja-JP" altLang="en-US" sz="2400" smtClean="0"/>
              <a:t>ライフサイクル：身体的／社会的／心理的レベルでの鳥瞰</a:t>
            </a:r>
            <a:r>
              <a:rPr lang="en-US" altLang="ja-JP" sz="2400" smtClean="0"/>
              <a:t>(2/2)</a:t>
            </a:r>
            <a:endParaRPr lang="ja-JP" altLang="en-US" sz="2400" smtClean="0"/>
          </a:p>
        </p:txBody>
      </p:sp>
      <p:sp>
        <p:nvSpPr>
          <p:cNvPr id="4123" name="フッター プレースホルダー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ltLang="ja-JP"/>
              <a:t>Copyright (C) )2013 Kazuko Mimura. All Rights Reserved.</a:t>
            </a:r>
            <a:endParaRPr lang="ja-JP" altLang="en-US"/>
          </a:p>
        </p:txBody>
      </p:sp>
      <p:sp>
        <p:nvSpPr>
          <p:cNvPr id="4124" name="スライド番号プレースホルダー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FCC112D8-7320-4438-9DE0-CEDDCD72CF46}" type="slidenum">
              <a:rPr lang="ja-JP" altLang="en-US"/>
              <a:pPr fontAlgn="base">
                <a:spcBef>
                  <a:spcPct val="0"/>
                </a:spcBef>
                <a:spcAft>
                  <a:spcPct val="0"/>
                </a:spcAft>
              </a:pPr>
              <a:t>28</a:t>
            </a:fld>
            <a:endParaRPr lang="en-US" altLang="ja-JP"/>
          </a:p>
        </p:txBody>
      </p:sp>
      <p:cxnSp>
        <p:nvCxnSpPr>
          <p:cNvPr id="9" name="直線コネクタ 8"/>
          <p:cNvCxnSpPr/>
          <p:nvPr/>
        </p:nvCxnSpPr>
        <p:spPr>
          <a:xfrm flipH="1">
            <a:off x="1843088" y="7270750"/>
            <a:ext cx="38100" cy="3067050"/>
          </a:xfrm>
          <a:prstGeom prst="line">
            <a:avLst/>
          </a:prstGeom>
          <a:ln w="6350">
            <a:prstDash val="dash"/>
          </a:ln>
        </p:spPr>
        <p:style>
          <a:lnRef idx="1">
            <a:schemeClr val="dk1"/>
          </a:lnRef>
          <a:fillRef idx="0">
            <a:schemeClr val="dk1"/>
          </a:fillRef>
          <a:effectRef idx="0">
            <a:schemeClr val="dk1"/>
          </a:effectRef>
          <a:fontRef idx="minor">
            <a:schemeClr val="tx1"/>
          </a:fontRef>
        </p:style>
      </p:cxnSp>
      <p:cxnSp>
        <p:nvCxnSpPr>
          <p:cNvPr id="10" name="直線コネクタ 9"/>
          <p:cNvCxnSpPr/>
          <p:nvPr/>
        </p:nvCxnSpPr>
        <p:spPr>
          <a:xfrm>
            <a:off x="5510213" y="10671175"/>
            <a:ext cx="0" cy="619125"/>
          </a:xfrm>
          <a:prstGeom prst="line">
            <a:avLst/>
          </a:prstGeom>
          <a:ln w="6350">
            <a:prstDash val="dash"/>
          </a:ln>
        </p:spPr>
        <p:style>
          <a:lnRef idx="1">
            <a:schemeClr val="dk1"/>
          </a:lnRef>
          <a:fillRef idx="0">
            <a:schemeClr val="dk1"/>
          </a:fillRef>
          <a:effectRef idx="0">
            <a:schemeClr val="dk1"/>
          </a:effectRef>
          <a:fontRef idx="minor">
            <a:schemeClr val="tx1"/>
          </a:fontRef>
        </p:style>
      </p:cxnSp>
      <p:graphicFrame>
        <p:nvGraphicFramePr>
          <p:cNvPr id="4120" name="Object 24"/>
          <p:cNvGraphicFramePr>
            <a:graphicFrameLocks noChangeAspect="1"/>
          </p:cNvGraphicFramePr>
          <p:nvPr/>
        </p:nvGraphicFramePr>
        <p:xfrm>
          <a:off x="611188" y="1628775"/>
          <a:ext cx="7972425" cy="4752975"/>
        </p:xfrm>
        <a:graphic>
          <a:graphicData uri="http://schemas.openxmlformats.org/presentationml/2006/ole">
            <mc:AlternateContent xmlns:mc="http://schemas.openxmlformats.org/markup-compatibility/2006">
              <mc:Choice xmlns:v="urn:schemas-microsoft-com:vml" Requires="v">
                <p:oleObj spid="_x0000_s4121" name="ワークシート" r:id="rId4" imgW="7972434" imgH="4752990" progId="">
                  <p:embed/>
                </p:oleObj>
              </mc:Choice>
              <mc:Fallback>
                <p:oleObj name="ワークシート" r:id="rId4" imgW="7972434" imgH="4752990" progId="">
                  <p:embed/>
                  <p:pic>
                    <p:nvPicPr>
                      <p:cNvPr id="0" name="Picture 2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1188" y="1628775"/>
                        <a:ext cx="7972425" cy="4752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27" name="テキスト ボックス 5"/>
          <p:cNvSpPr txBox="1">
            <a:spLocks noChangeArrowheads="1"/>
          </p:cNvSpPr>
          <p:nvPr/>
        </p:nvSpPr>
        <p:spPr bwMode="auto">
          <a:xfrm>
            <a:off x="7759700" y="6269038"/>
            <a:ext cx="893763" cy="276225"/>
          </a:xfrm>
          <a:prstGeom prst="rect">
            <a:avLst/>
          </a:prstGeom>
          <a:noFill/>
          <a:ln w="9525">
            <a:noFill/>
            <a:miter lim="800000"/>
            <a:headEnd/>
            <a:tailEnd/>
          </a:ln>
        </p:spPr>
        <p:txBody>
          <a:bodyPr wrap="none">
            <a:spAutoFit/>
          </a:bodyPr>
          <a:lstStyle/>
          <a:p>
            <a:r>
              <a:rPr lang="ja-JP" altLang="en-US" sz="1200">
                <a:latin typeface="Century Schoolbook" pitchFamily="18" charset="0"/>
                <a:ea typeface="ＭＳ Ｐ明朝" pitchFamily="18" charset="-128"/>
              </a:rPr>
              <a:t>上里</a:t>
            </a:r>
            <a:r>
              <a:rPr lang="en-US" altLang="ja-JP" sz="1200">
                <a:latin typeface="Century Schoolbook" pitchFamily="18" charset="0"/>
                <a:ea typeface="ＭＳ Ｐ明朝" pitchFamily="18" charset="-128"/>
              </a:rPr>
              <a:t>(2005)</a:t>
            </a:r>
            <a:endParaRPr lang="ja-JP" altLang="en-US" sz="1200">
              <a:latin typeface="Century Schoolbook" pitchFamily="18" charset="0"/>
              <a:ea typeface="ＭＳ Ｐ明朝" pitchFamily="18" charset="-128"/>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fontAlgn="auto">
              <a:spcAft>
                <a:spcPts val="0"/>
              </a:spcAft>
              <a:defRPr/>
            </a:pPr>
            <a:r>
              <a:rPr lang="ja-JP" altLang="en-US" dirty="0" smtClean="0"/>
              <a:t>社会現象との関連</a:t>
            </a:r>
            <a:endParaRPr lang="ja-JP" altLang="en-US" dirty="0"/>
          </a:p>
        </p:txBody>
      </p:sp>
      <p:sp>
        <p:nvSpPr>
          <p:cNvPr id="3" name="コンテンツ プレースホルダー 2"/>
          <p:cNvSpPr>
            <a:spLocks noGrp="1"/>
          </p:cNvSpPr>
          <p:nvPr>
            <p:ph idx="1"/>
          </p:nvPr>
        </p:nvSpPr>
        <p:spPr/>
        <p:txBody>
          <a:bodyPr rtlCol="0">
            <a:normAutofit fontScale="92500" lnSpcReduction="20000"/>
          </a:bodyPr>
          <a:lstStyle/>
          <a:p>
            <a:pPr fontAlgn="auto">
              <a:spcAft>
                <a:spcPts val="0"/>
              </a:spcAft>
              <a:buClr>
                <a:schemeClr val="accent1">
                  <a:shade val="75000"/>
                </a:schemeClr>
              </a:buClr>
              <a:buFont typeface="Wingdings"/>
              <a:buChar char="u"/>
              <a:defRPr/>
            </a:pPr>
            <a:r>
              <a:rPr lang="ja-JP" altLang="en-US" dirty="0" smtClean="0"/>
              <a:t>職場不適応</a:t>
            </a:r>
            <a:r>
              <a:rPr lang="en-US" altLang="ja-JP" dirty="0" smtClean="0"/>
              <a:t>(</a:t>
            </a:r>
            <a:r>
              <a:rPr lang="ja-JP" altLang="en-US" dirty="0" smtClean="0"/>
              <a:t>島津 </a:t>
            </a:r>
            <a:r>
              <a:rPr lang="en-US" altLang="ja-JP" dirty="0" smtClean="0"/>
              <a:t>2003)</a:t>
            </a:r>
            <a:endParaRPr lang="en-US" altLang="ja-JP" dirty="0"/>
          </a:p>
          <a:p>
            <a:pPr lvl="1" fontAlgn="auto">
              <a:spcAft>
                <a:spcPts val="0"/>
              </a:spcAft>
              <a:buClr>
                <a:schemeClr val="tx2">
                  <a:tint val="75000"/>
                </a:schemeClr>
              </a:buClr>
              <a:buFont typeface="Wingdings"/>
              <a:buChar char="u"/>
              <a:defRPr/>
            </a:pPr>
            <a:r>
              <a:rPr lang="ja-JP" altLang="en-US" dirty="0" smtClean="0"/>
              <a:t>産業心理学における定義</a:t>
            </a:r>
            <a:endParaRPr lang="en-US" altLang="ja-JP" dirty="0" smtClean="0"/>
          </a:p>
          <a:p>
            <a:pPr lvl="2" fontAlgn="auto">
              <a:spcAft>
                <a:spcPts val="0"/>
              </a:spcAft>
              <a:buClr>
                <a:schemeClr val="accent4">
                  <a:shade val="75000"/>
                </a:schemeClr>
              </a:buClr>
              <a:buFont typeface="Wingdings"/>
              <a:buChar char="u"/>
              <a:defRPr/>
            </a:pPr>
            <a:r>
              <a:rPr lang="ja-JP" altLang="en-US" dirty="0" smtClean="0"/>
              <a:t>個人と職場環境との間に調査のある満足すべき関係が保持されていない状態</a:t>
            </a:r>
            <a:endParaRPr lang="en-US" altLang="ja-JP" dirty="0" smtClean="0"/>
          </a:p>
          <a:p>
            <a:pPr lvl="1" fontAlgn="auto">
              <a:spcAft>
                <a:spcPts val="0"/>
              </a:spcAft>
              <a:buClr>
                <a:schemeClr val="tx2">
                  <a:tint val="75000"/>
                </a:schemeClr>
              </a:buClr>
              <a:buFont typeface="Wingdings"/>
              <a:buChar char="u"/>
              <a:defRPr/>
            </a:pPr>
            <a:r>
              <a:rPr lang="ja-JP" altLang="en-US" dirty="0" smtClean="0"/>
              <a:t>臨床上はあいまいな概念</a:t>
            </a:r>
            <a:endParaRPr lang="en-US" altLang="ja-JP" dirty="0"/>
          </a:p>
          <a:p>
            <a:pPr fontAlgn="auto">
              <a:spcAft>
                <a:spcPts val="0"/>
              </a:spcAft>
              <a:buClr>
                <a:schemeClr val="accent1">
                  <a:shade val="75000"/>
                </a:schemeClr>
              </a:buClr>
              <a:buFont typeface="Wingdings"/>
              <a:buChar char="u"/>
              <a:defRPr/>
            </a:pPr>
            <a:r>
              <a:rPr lang="ja-JP" altLang="en-US" dirty="0" smtClean="0"/>
              <a:t>職場不適応について４つの特徴を指摘</a:t>
            </a:r>
            <a:r>
              <a:rPr lang="en-US" altLang="ja-JP" sz="1600" dirty="0" smtClean="0"/>
              <a:t>(</a:t>
            </a:r>
            <a:r>
              <a:rPr lang="ja-JP" altLang="en-US" sz="1600" dirty="0" smtClean="0"/>
              <a:t>小杉 </a:t>
            </a:r>
            <a:r>
              <a:rPr lang="en-US" altLang="ja-JP" sz="1600" dirty="0" smtClean="0"/>
              <a:t>1991)</a:t>
            </a:r>
          </a:p>
          <a:p>
            <a:pPr lvl="1" fontAlgn="auto">
              <a:spcAft>
                <a:spcPts val="0"/>
              </a:spcAft>
              <a:buClr>
                <a:schemeClr val="tx2">
                  <a:tint val="75000"/>
                </a:schemeClr>
              </a:buClr>
              <a:buFont typeface="Wingdings"/>
              <a:buChar char="u"/>
              <a:defRPr/>
            </a:pPr>
            <a:r>
              <a:rPr lang="en-US" altLang="ja-JP" dirty="0" smtClean="0"/>
              <a:t>1 </a:t>
            </a:r>
            <a:r>
              <a:rPr lang="ja-JP" altLang="en-US" dirty="0" smtClean="0"/>
              <a:t>広義のストレス反応である</a:t>
            </a:r>
            <a:endParaRPr lang="en-US" altLang="ja-JP" dirty="0" smtClean="0"/>
          </a:p>
          <a:p>
            <a:pPr lvl="1" fontAlgn="auto">
              <a:spcAft>
                <a:spcPts val="0"/>
              </a:spcAft>
              <a:buClr>
                <a:schemeClr val="tx2">
                  <a:tint val="75000"/>
                </a:schemeClr>
              </a:buClr>
              <a:buFont typeface="Wingdings"/>
              <a:buChar char="u"/>
              <a:defRPr/>
            </a:pPr>
            <a:r>
              <a:rPr lang="en-US" altLang="ja-JP" dirty="0" smtClean="0"/>
              <a:t>2 </a:t>
            </a:r>
            <a:r>
              <a:rPr lang="ja-JP" altLang="en-US" dirty="0" smtClean="0"/>
              <a:t>抑うつ反応の前駆状態である</a:t>
            </a:r>
            <a:endParaRPr lang="en-US" altLang="ja-JP" dirty="0" smtClean="0"/>
          </a:p>
          <a:p>
            <a:pPr lvl="1" fontAlgn="auto">
              <a:spcAft>
                <a:spcPts val="0"/>
              </a:spcAft>
              <a:buClr>
                <a:schemeClr val="tx2">
                  <a:tint val="75000"/>
                </a:schemeClr>
              </a:buClr>
              <a:buFont typeface="Wingdings"/>
              <a:buChar char="u"/>
              <a:defRPr/>
            </a:pPr>
            <a:r>
              <a:rPr lang="en-US" altLang="ja-JP" dirty="0" smtClean="0"/>
              <a:t>3 </a:t>
            </a:r>
            <a:r>
              <a:rPr lang="ja-JP" altLang="en-US" dirty="0" smtClean="0"/>
              <a:t>消化器・循環器・呼吸器などに自覚症状が認められる</a:t>
            </a:r>
            <a:endParaRPr lang="en-US" altLang="ja-JP" dirty="0" smtClean="0"/>
          </a:p>
          <a:p>
            <a:pPr lvl="1" fontAlgn="auto">
              <a:spcAft>
                <a:spcPts val="0"/>
              </a:spcAft>
              <a:buClr>
                <a:schemeClr val="tx2">
                  <a:tint val="75000"/>
                </a:schemeClr>
              </a:buClr>
              <a:buFont typeface="Wingdings"/>
              <a:buChar char="u"/>
              <a:defRPr/>
            </a:pPr>
            <a:r>
              <a:rPr lang="en-US" altLang="ja-JP" dirty="0" smtClean="0"/>
              <a:t>4 </a:t>
            </a:r>
            <a:r>
              <a:rPr lang="ja-JP" altLang="en-US" dirty="0" smtClean="0"/>
              <a:t>それらの症状が職場に限定して自覚される</a:t>
            </a:r>
            <a:endParaRPr lang="en-US" altLang="ja-JP" dirty="0" smtClean="0"/>
          </a:p>
          <a:p>
            <a:pPr lvl="1" fontAlgn="auto">
              <a:spcAft>
                <a:spcPts val="0"/>
              </a:spcAft>
              <a:buClr>
                <a:schemeClr val="tx2">
                  <a:tint val="75000"/>
                </a:schemeClr>
              </a:buClr>
              <a:buFont typeface="Wingdings"/>
              <a:buChar char="u"/>
              <a:defRPr/>
            </a:pPr>
            <a:endParaRPr lang="en-US" altLang="ja-JP" dirty="0" smtClean="0"/>
          </a:p>
          <a:p>
            <a:pPr lvl="2" fontAlgn="auto">
              <a:spcAft>
                <a:spcPts val="0"/>
              </a:spcAft>
              <a:buClr>
                <a:schemeClr val="accent4">
                  <a:shade val="75000"/>
                </a:schemeClr>
              </a:buClr>
              <a:buFont typeface="Wingdings"/>
              <a:buChar char="u"/>
              <a:defRPr/>
            </a:pPr>
            <a:endParaRPr lang="en-US" altLang="ja-JP" dirty="0" smtClean="0"/>
          </a:p>
          <a:p>
            <a:pPr marL="914400" lvl="2" indent="0" fontAlgn="auto">
              <a:spcAft>
                <a:spcPts val="0"/>
              </a:spcAft>
              <a:buClr>
                <a:schemeClr val="accent4">
                  <a:shade val="75000"/>
                </a:schemeClr>
              </a:buClr>
              <a:buFont typeface="Wingdings"/>
              <a:buNone/>
              <a:defRPr/>
            </a:pPr>
            <a:endParaRPr lang="en-US" altLang="ja-JP" dirty="0" smtClean="0"/>
          </a:p>
        </p:txBody>
      </p:sp>
      <p:sp>
        <p:nvSpPr>
          <p:cNvPr id="52227" name="フッター プレースホルダー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ltLang="ja-JP"/>
              <a:t>Copyright (C) )2013 Kazuko Mimura. All Rights Reserved.</a:t>
            </a:r>
            <a:endParaRPr lang="ja-JP" altLang="en-US"/>
          </a:p>
        </p:txBody>
      </p:sp>
      <p:sp>
        <p:nvSpPr>
          <p:cNvPr id="52228" name="スライド番号プレースホルダー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471840FA-2EF3-4ED6-ABAF-156EE191404E}" type="slidenum">
              <a:rPr lang="ja-JP" altLang="en-US"/>
              <a:pPr fontAlgn="base">
                <a:spcBef>
                  <a:spcPct val="0"/>
                </a:spcBef>
                <a:spcAft>
                  <a:spcPct val="0"/>
                </a:spcAft>
              </a:pPr>
              <a:t>29</a:t>
            </a:fld>
            <a:endParaRPr lang="en-US" altLang="ja-JP"/>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fontAlgn="auto">
              <a:spcAft>
                <a:spcPts val="0"/>
              </a:spcAft>
              <a:defRPr/>
            </a:pPr>
            <a:r>
              <a:rPr lang="ja-JP" altLang="en-US" dirty="0" smtClean="0"/>
              <a:t>修論研究のテーマ</a:t>
            </a:r>
            <a:endParaRPr lang="ja-JP" altLang="en-US" dirty="0"/>
          </a:p>
        </p:txBody>
      </p:sp>
      <p:sp>
        <p:nvSpPr>
          <p:cNvPr id="19458" name="コンテンツ プレースホルダー 2"/>
          <p:cNvSpPr>
            <a:spLocks noGrp="1"/>
          </p:cNvSpPr>
          <p:nvPr>
            <p:ph idx="1"/>
          </p:nvPr>
        </p:nvSpPr>
        <p:spPr>
          <a:xfrm>
            <a:off x="457200" y="1500188"/>
            <a:ext cx="8507413" cy="4525962"/>
          </a:xfrm>
        </p:spPr>
        <p:txBody>
          <a:bodyPr/>
          <a:lstStyle/>
          <a:p>
            <a:r>
              <a:rPr lang="ja-JP" altLang="en-US" smtClean="0"/>
              <a:t>「アレキシサイミア傾向を有する</a:t>
            </a:r>
            <a:r>
              <a:rPr lang="en-US" altLang="ja-JP" smtClean="0"/>
              <a:t>IT</a:t>
            </a:r>
            <a:r>
              <a:rPr lang="ja-JP" altLang="en-US" smtClean="0"/>
              <a:t>技術者の抽象化能力の検討とアレキシサイミア発生機序の類型化～情報化社会に向けて」</a:t>
            </a:r>
          </a:p>
        </p:txBody>
      </p:sp>
      <p:sp>
        <p:nvSpPr>
          <p:cNvPr id="19459" name="フッター プレースホルダー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ltLang="ja-JP"/>
              <a:t>Copyright (C) )2013 Kazuko Mimura. All Rights Reserved.</a:t>
            </a:r>
            <a:endParaRPr lang="ja-JP" altLang="en-US"/>
          </a:p>
        </p:txBody>
      </p:sp>
      <p:sp>
        <p:nvSpPr>
          <p:cNvPr id="19460" name="スライド番号プレースホルダー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267673EC-E6C0-40A2-8809-7F7432D8F2B4}" type="slidenum">
              <a:rPr lang="ja-JP" altLang="en-US"/>
              <a:pPr fontAlgn="base">
                <a:spcBef>
                  <a:spcPct val="0"/>
                </a:spcBef>
                <a:spcAft>
                  <a:spcPct val="0"/>
                </a:spcAft>
              </a:pPr>
              <a:t>3</a:t>
            </a:fld>
            <a:endParaRPr lang="en-US" altLang="ja-JP"/>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fontAlgn="auto">
              <a:spcAft>
                <a:spcPts val="0"/>
              </a:spcAft>
              <a:defRPr/>
            </a:pPr>
            <a:r>
              <a:rPr lang="ja-JP" altLang="en-US" dirty="0" smtClean="0"/>
              <a:t>社会現象との関連</a:t>
            </a:r>
            <a:endParaRPr lang="ja-JP" altLang="en-US" dirty="0"/>
          </a:p>
        </p:txBody>
      </p:sp>
      <p:sp>
        <p:nvSpPr>
          <p:cNvPr id="2084" name="コンテンツ プレースホルダー 2"/>
          <p:cNvSpPr>
            <a:spLocks noGrp="1"/>
          </p:cNvSpPr>
          <p:nvPr>
            <p:ph idx="1"/>
          </p:nvPr>
        </p:nvSpPr>
        <p:spPr>
          <a:xfrm>
            <a:off x="457200" y="1268413"/>
            <a:ext cx="8229600" cy="4757737"/>
          </a:xfrm>
        </p:spPr>
        <p:txBody>
          <a:bodyPr/>
          <a:lstStyle/>
          <a:p>
            <a:r>
              <a:rPr lang="ja-JP" altLang="en-US" sz="2800" smtClean="0"/>
              <a:t>平成生まれの人が経験した社会現象</a:t>
            </a:r>
          </a:p>
        </p:txBody>
      </p:sp>
      <p:sp>
        <p:nvSpPr>
          <p:cNvPr id="2085" name="フッター プレースホルダー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ltLang="ja-JP"/>
              <a:t>Copyright (C) )2013 Kazuko Mimura. All Rights Reserved.</a:t>
            </a:r>
            <a:endParaRPr lang="ja-JP" altLang="en-US"/>
          </a:p>
        </p:txBody>
      </p:sp>
      <p:sp>
        <p:nvSpPr>
          <p:cNvPr id="2086" name="スライド番号プレースホルダー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9CF86915-D1C0-42B2-8B26-45856B5AC1B3}" type="slidenum">
              <a:rPr lang="ja-JP" altLang="en-US"/>
              <a:pPr fontAlgn="base">
                <a:spcBef>
                  <a:spcPct val="0"/>
                </a:spcBef>
                <a:spcAft>
                  <a:spcPct val="0"/>
                </a:spcAft>
              </a:pPr>
              <a:t>30</a:t>
            </a:fld>
            <a:endParaRPr lang="en-US" altLang="ja-JP"/>
          </a:p>
        </p:txBody>
      </p:sp>
      <p:sp>
        <p:nvSpPr>
          <p:cNvPr id="7" name="テキスト ボックス 6"/>
          <p:cNvSpPr txBox="1"/>
          <p:nvPr/>
        </p:nvSpPr>
        <p:spPr>
          <a:xfrm>
            <a:off x="3848100" y="5876925"/>
            <a:ext cx="5060950" cy="854075"/>
          </a:xfrm>
          <a:prstGeom prst="rect">
            <a:avLst/>
          </a:prstGeom>
          <a:noFill/>
        </p:spPr>
        <p:txBody>
          <a:bodyPr wrap="none">
            <a:spAutoFit/>
          </a:bodyPr>
          <a:lstStyle/>
          <a:p>
            <a:pPr fontAlgn="auto">
              <a:spcBef>
                <a:spcPts val="0"/>
              </a:spcBef>
              <a:spcAft>
                <a:spcPts val="0"/>
              </a:spcAft>
              <a:defRPr/>
            </a:pPr>
            <a:r>
              <a:rPr lang="en-US" altLang="ja-JP" sz="1050" dirty="0">
                <a:latin typeface="+mn-lt"/>
                <a:ea typeface="+mn-ea"/>
              </a:rPr>
              <a:t>[</a:t>
            </a:r>
            <a:r>
              <a:rPr lang="ja-JP" altLang="en-US" sz="1050" dirty="0">
                <a:latin typeface="+mn-lt"/>
                <a:ea typeface="+mn-ea"/>
              </a:rPr>
              <a:t>データ出典</a:t>
            </a:r>
            <a:r>
              <a:rPr lang="en-US" altLang="ja-JP" sz="1050" dirty="0">
                <a:latin typeface="+mn-lt"/>
                <a:ea typeface="+mn-ea"/>
              </a:rPr>
              <a:t>]</a:t>
            </a:r>
            <a:r>
              <a:rPr lang="ja-JP" altLang="en-US" sz="1050" dirty="0">
                <a:latin typeface="+mn-lt"/>
                <a:ea typeface="+mn-ea"/>
              </a:rPr>
              <a:t>・登校拒否：文部科学省「理由別長期欠席児童生徒数</a:t>
            </a:r>
            <a:r>
              <a:rPr lang="en-US" altLang="ja-JP" sz="1050" dirty="0">
                <a:latin typeface="+mn-lt"/>
                <a:ea typeface="+mn-ea"/>
              </a:rPr>
              <a:t>]</a:t>
            </a:r>
          </a:p>
          <a:p>
            <a:pPr fontAlgn="auto">
              <a:spcBef>
                <a:spcPts val="0"/>
              </a:spcBef>
              <a:spcAft>
                <a:spcPts val="0"/>
              </a:spcAft>
              <a:defRPr/>
            </a:pPr>
            <a:r>
              <a:rPr lang="ja-JP" altLang="en-US" sz="1050" dirty="0">
                <a:latin typeface="+mn-lt"/>
                <a:ea typeface="+mn-ea"/>
              </a:rPr>
              <a:t>・親と同居の壮年未婚者：総務省統計局労働力調査「親と同居の未婚者の最近の状況」</a:t>
            </a:r>
            <a:endParaRPr lang="en-US" altLang="ja-JP" sz="1050" dirty="0">
              <a:latin typeface="+mn-lt"/>
              <a:ea typeface="+mn-ea"/>
            </a:endParaRPr>
          </a:p>
          <a:p>
            <a:pPr fontAlgn="auto">
              <a:spcBef>
                <a:spcPts val="0"/>
              </a:spcBef>
              <a:spcAft>
                <a:spcPts val="0"/>
              </a:spcAft>
              <a:defRPr/>
            </a:pPr>
            <a:r>
              <a:rPr lang="ja-JP" altLang="en-US" sz="1050" dirty="0">
                <a:latin typeface="+mn-lt"/>
                <a:ea typeface="+mn-ea"/>
              </a:rPr>
              <a:t>・携帯電話普及率：総務省総合通信基盤局「携帯電話・</a:t>
            </a:r>
            <a:r>
              <a:rPr lang="en-US" altLang="ja-JP" sz="1050" dirty="0">
                <a:latin typeface="+mn-lt"/>
                <a:ea typeface="+mn-ea"/>
              </a:rPr>
              <a:t>PHS</a:t>
            </a:r>
            <a:r>
              <a:rPr lang="ja-JP" altLang="en-US" sz="1050" dirty="0">
                <a:latin typeface="+mn-lt"/>
                <a:ea typeface="+mn-ea"/>
              </a:rPr>
              <a:t>の加入契約数の推移」</a:t>
            </a:r>
            <a:endParaRPr lang="en-US" altLang="ja-JP" sz="1050" dirty="0">
              <a:latin typeface="+mn-lt"/>
              <a:ea typeface="+mn-ea"/>
            </a:endParaRPr>
          </a:p>
          <a:p>
            <a:pPr fontAlgn="auto">
              <a:spcBef>
                <a:spcPts val="0"/>
              </a:spcBef>
              <a:spcAft>
                <a:spcPts val="0"/>
              </a:spcAft>
              <a:defRPr/>
            </a:pPr>
            <a:endParaRPr lang="en-US" altLang="ja-JP" dirty="0">
              <a:latin typeface="+mn-lt"/>
              <a:ea typeface="+mn-ea"/>
            </a:endParaRPr>
          </a:p>
        </p:txBody>
      </p:sp>
      <p:graphicFrame>
        <p:nvGraphicFramePr>
          <p:cNvPr id="2082" name="Object 34"/>
          <p:cNvGraphicFramePr>
            <a:graphicFrameLocks noChangeAspect="1"/>
          </p:cNvGraphicFramePr>
          <p:nvPr/>
        </p:nvGraphicFramePr>
        <p:xfrm>
          <a:off x="323850" y="1824038"/>
          <a:ext cx="8761413" cy="4114800"/>
        </p:xfrm>
        <a:graphic>
          <a:graphicData uri="http://schemas.openxmlformats.org/presentationml/2006/ole">
            <mc:AlternateContent xmlns:mc="http://schemas.openxmlformats.org/markup-compatibility/2006">
              <mc:Choice xmlns:v="urn:schemas-microsoft-com:vml" Requires="v">
                <p:oleObj spid="_x0000_s2083" name="ワークシート" r:id="rId4" imgW="9086750" imgH="4267110" progId="">
                  <p:embed/>
                </p:oleObj>
              </mc:Choice>
              <mc:Fallback>
                <p:oleObj name="ワークシート" r:id="rId4" imgW="9086750" imgH="4267110" progId="">
                  <p:embed/>
                  <p:pic>
                    <p:nvPicPr>
                      <p:cNvPr id="0" name="Picture 3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3850" y="1824038"/>
                        <a:ext cx="8761413" cy="411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fontAlgn="auto">
              <a:spcAft>
                <a:spcPts val="0"/>
              </a:spcAft>
              <a:defRPr/>
            </a:pPr>
            <a:r>
              <a:rPr lang="ja-JP" altLang="en-US" dirty="0" smtClean="0"/>
              <a:t>４　起こりうるケース</a:t>
            </a:r>
            <a:endParaRPr lang="ja-JP" altLang="en-US" dirty="0"/>
          </a:p>
        </p:txBody>
      </p:sp>
      <p:sp>
        <p:nvSpPr>
          <p:cNvPr id="3" name="テキスト プレースホルダー 2"/>
          <p:cNvSpPr>
            <a:spLocks noGrp="1"/>
          </p:cNvSpPr>
          <p:nvPr>
            <p:ph type="body" idx="1"/>
          </p:nvPr>
        </p:nvSpPr>
        <p:spPr>
          <a:xfrm>
            <a:off x="722313" y="1928813"/>
            <a:ext cx="7772400" cy="2692400"/>
          </a:xfrm>
        </p:spPr>
        <p:txBody>
          <a:bodyPr rtlCol="0">
            <a:normAutofit/>
          </a:bodyPr>
          <a:lstStyle/>
          <a:p>
            <a:pPr fontAlgn="auto">
              <a:spcAft>
                <a:spcPts val="0"/>
              </a:spcAft>
              <a:buClr>
                <a:schemeClr val="accent1">
                  <a:shade val="75000"/>
                </a:schemeClr>
              </a:buClr>
              <a:buFont typeface="Wingdings"/>
              <a:buNone/>
              <a:defRPr/>
            </a:pPr>
            <a:endParaRPr lang="ja-JP" altLang="en-US"/>
          </a:p>
        </p:txBody>
      </p:sp>
      <p:sp>
        <p:nvSpPr>
          <p:cNvPr id="55299" name="スライド番号プレースホルダー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D1143429-3F62-4284-B32E-DB53C059863F}" type="slidenum">
              <a:rPr lang="ja-JP" altLang="en-US"/>
              <a:pPr fontAlgn="base">
                <a:spcBef>
                  <a:spcPct val="0"/>
                </a:spcBef>
                <a:spcAft>
                  <a:spcPct val="0"/>
                </a:spcAft>
              </a:pPr>
              <a:t>31</a:t>
            </a:fld>
            <a:endParaRPr lang="en-US" altLang="ja-JP"/>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fontAlgn="auto">
              <a:spcAft>
                <a:spcPts val="0"/>
              </a:spcAft>
              <a:defRPr/>
            </a:pPr>
            <a:r>
              <a:rPr lang="ja-JP" altLang="en-US" dirty="0" smtClean="0"/>
              <a:t>アレキシサイミアの影響</a:t>
            </a:r>
            <a:endParaRPr lang="ja-JP" altLang="en-US" dirty="0"/>
          </a:p>
        </p:txBody>
      </p:sp>
      <p:sp>
        <p:nvSpPr>
          <p:cNvPr id="56322" name="コンテンツ プレースホルダー 2"/>
          <p:cNvSpPr>
            <a:spLocks noGrp="1"/>
          </p:cNvSpPr>
          <p:nvPr>
            <p:ph idx="1"/>
          </p:nvPr>
        </p:nvSpPr>
        <p:spPr/>
        <p:txBody>
          <a:bodyPr/>
          <a:lstStyle/>
          <a:p>
            <a:r>
              <a:rPr lang="ja-JP" altLang="en-US" smtClean="0"/>
              <a:t>感情を感じ取れない、自分と他人の感情も</a:t>
            </a:r>
            <a:endParaRPr lang="en-US" altLang="ja-JP" smtClean="0"/>
          </a:p>
          <a:p>
            <a:r>
              <a:rPr lang="ja-JP" altLang="en-US" smtClean="0"/>
              <a:t>抽象化能力が低下</a:t>
            </a:r>
            <a:endParaRPr lang="en-US" altLang="ja-JP" smtClean="0"/>
          </a:p>
          <a:p>
            <a:pPr lvl="1"/>
            <a:r>
              <a:rPr lang="ja-JP" altLang="en-US" smtClean="0"/>
              <a:t>実務能力が低下、思わぬ仕事上のミス</a:t>
            </a:r>
            <a:endParaRPr lang="en-US" altLang="ja-JP" smtClean="0"/>
          </a:p>
          <a:p>
            <a:pPr lvl="1"/>
            <a:r>
              <a:rPr lang="ja-JP" altLang="en-US" smtClean="0"/>
              <a:t>リーダーシップ、問題解決にも影響</a:t>
            </a:r>
            <a:endParaRPr lang="en-US" altLang="ja-JP" smtClean="0"/>
          </a:p>
          <a:p>
            <a:r>
              <a:rPr lang="ja-JP" altLang="en-US" smtClean="0"/>
              <a:t>心の声に気づかず、心の問題が放置される</a:t>
            </a:r>
            <a:endParaRPr lang="en-US" altLang="ja-JP" smtClean="0"/>
          </a:p>
          <a:p>
            <a:pPr lvl="1"/>
            <a:r>
              <a:rPr lang="ja-JP" altLang="en-US" smtClean="0"/>
              <a:t>例：本人がケロっとしているので、本人も周囲もうつに気づかない</a:t>
            </a:r>
            <a:endParaRPr lang="en-US" altLang="ja-JP" smtClean="0"/>
          </a:p>
          <a:p>
            <a:r>
              <a:rPr lang="ja-JP" altLang="en-US" smtClean="0"/>
              <a:t>感情面で働きかけられても反応しない　など</a:t>
            </a:r>
            <a:endParaRPr lang="en-US" altLang="ja-JP" smtClean="0"/>
          </a:p>
          <a:p>
            <a:endParaRPr lang="ja-JP" altLang="en-US" smtClean="0"/>
          </a:p>
        </p:txBody>
      </p:sp>
      <p:sp>
        <p:nvSpPr>
          <p:cNvPr id="56323" name="フッター プレースホルダー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ltLang="ja-JP"/>
              <a:t>Copyright (C) )2013 Kazuko Mimura. All Rights Reserved.</a:t>
            </a:r>
            <a:endParaRPr lang="ja-JP" altLang="en-US"/>
          </a:p>
        </p:txBody>
      </p:sp>
      <p:sp>
        <p:nvSpPr>
          <p:cNvPr id="56324" name="スライド番号プレースホルダー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FEC09515-F741-4C7F-8521-8D4680523D0C}" type="slidenum">
              <a:rPr lang="ja-JP" altLang="en-US"/>
              <a:pPr fontAlgn="base">
                <a:spcBef>
                  <a:spcPct val="0"/>
                </a:spcBef>
                <a:spcAft>
                  <a:spcPct val="0"/>
                </a:spcAft>
              </a:pPr>
              <a:t>32</a:t>
            </a:fld>
            <a:endParaRPr lang="en-US" altLang="ja-JP"/>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fontAlgn="auto">
              <a:spcAft>
                <a:spcPts val="0"/>
              </a:spcAft>
              <a:defRPr/>
            </a:pPr>
            <a:r>
              <a:rPr lang="ja-JP" altLang="en-US" dirty="0" smtClean="0"/>
              <a:t>「新型うつ」との関連</a:t>
            </a:r>
            <a:endParaRPr lang="ja-JP" altLang="en-US" dirty="0"/>
          </a:p>
        </p:txBody>
      </p:sp>
      <p:sp>
        <p:nvSpPr>
          <p:cNvPr id="3" name="コンテンツ プレースホルダー 2"/>
          <p:cNvSpPr>
            <a:spLocks noGrp="1"/>
          </p:cNvSpPr>
          <p:nvPr>
            <p:ph idx="1"/>
          </p:nvPr>
        </p:nvSpPr>
        <p:spPr/>
        <p:txBody>
          <a:bodyPr rtlCol="0">
            <a:normAutofit fontScale="92500" lnSpcReduction="20000"/>
          </a:bodyPr>
          <a:lstStyle/>
          <a:p>
            <a:pPr fontAlgn="auto">
              <a:spcAft>
                <a:spcPts val="0"/>
              </a:spcAft>
              <a:buClr>
                <a:schemeClr val="accent1">
                  <a:shade val="75000"/>
                </a:schemeClr>
              </a:buClr>
              <a:buFont typeface="Wingdings"/>
              <a:buChar char="u"/>
              <a:defRPr/>
            </a:pPr>
            <a:r>
              <a:rPr lang="ja-JP" altLang="en-US" dirty="0" smtClean="0"/>
              <a:t>身勝手な病にみえるが、本人は苦しい</a:t>
            </a:r>
            <a:endParaRPr lang="en-US" altLang="ja-JP" dirty="0" smtClean="0"/>
          </a:p>
          <a:p>
            <a:pPr lvl="1" fontAlgn="auto">
              <a:spcAft>
                <a:spcPts val="0"/>
              </a:spcAft>
              <a:buClr>
                <a:schemeClr val="tx2">
                  <a:tint val="75000"/>
                </a:schemeClr>
              </a:buClr>
              <a:buFont typeface="Wingdings"/>
              <a:buChar char="u"/>
              <a:defRPr/>
            </a:pPr>
            <a:r>
              <a:rPr lang="ja-JP" altLang="en-US" dirty="0" smtClean="0"/>
              <a:t>山中</a:t>
            </a:r>
            <a:r>
              <a:rPr lang="en-US" altLang="ja-JP" dirty="0" smtClean="0"/>
              <a:t>(1990)</a:t>
            </a:r>
            <a:r>
              <a:rPr lang="ja-JP" altLang="en-US" dirty="0" smtClean="0"/>
              <a:t>の「内閉」の考え方が参考にならないか</a:t>
            </a:r>
            <a:endParaRPr lang="en-US" altLang="ja-JP" dirty="0" smtClean="0"/>
          </a:p>
          <a:p>
            <a:pPr lvl="1" fontAlgn="auto">
              <a:spcAft>
                <a:spcPts val="0"/>
              </a:spcAft>
              <a:buClr>
                <a:schemeClr val="tx2">
                  <a:tint val="75000"/>
                </a:schemeClr>
              </a:buClr>
              <a:buFont typeface="Wingdings"/>
              <a:buChar char="u"/>
              <a:defRPr/>
            </a:pPr>
            <a:r>
              <a:rPr lang="ja-JP" altLang="en-US" dirty="0" smtClean="0"/>
              <a:t>従来型のメランコリー型うつとの比較から</a:t>
            </a:r>
            <a:endParaRPr lang="en-US" altLang="ja-JP" dirty="0" smtClean="0"/>
          </a:p>
          <a:p>
            <a:pPr lvl="2" fontAlgn="auto">
              <a:spcAft>
                <a:spcPts val="0"/>
              </a:spcAft>
              <a:buClr>
                <a:schemeClr val="accent4">
                  <a:shade val="75000"/>
                </a:schemeClr>
              </a:buClr>
              <a:buFont typeface="Wingdings"/>
              <a:buChar char="u"/>
              <a:defRPr/>
            </a:pPr>
            <a:r>
              <a:rPr lang="ja-JP" altLang="en-US" dirty="0" smtClean="0"/>
              <a:t>思春期に経験すべきことができていないとしたら、思春期が終わっていないと仮定したコミュニケーションが必要ではないか</a:t>
            </a:r>
            <a:endParaRPr lang="en-US" altLang="ja-JP" dirty="0" smtClean="0"/>
          </a:p>
          <a:p>
            <a:pPr fontAlgn="auto">
              <a:spcAft>
                <a:spcPts val="0"/>
              </a:spcAft>
              <a:buClr>
                <a:schemeClr val="accent1">
                  <a:shade val="75000"/>
                </a:schemeClr>
              </a:buClr>
              <a:buFont typeface="Wingdings"/>
              <a:buChar char="u"/>
              <a:defRPr/>
            </a:pPr>
            <a:r>
              <a:rPr lang="ja-JP" altLang="en-US" dirty="0" smtClean="0"/>
              <a:t>若年層のパーソナリティ特徴</a:t>
            </a:r>
            <a:endParaRPr lang="en-US" altLang="ja-JP" dirty="0" smtClean="0"/>
          </a:p>
          <a:p>
            <a:pPr lvl="1" fontAlgn="auto">
              <a:spcAft>
                <a:spcPts val="0"/>
              </a:spcAft>
              <a:buClr>
                <a:schemeClr val="tx2">
                  <a:tint val="75000"/>
                </a:schemeClr>
              </a:buClr>
              <a:buFont typeface="Wingdings"/>
              <a:buChar char="u"/>
              <a:defRPr/>
            </a:pPr>
            <a:r>
              <a:rPr lang="ja-JP" altLang="en-US" dirty="0" smtClean="0"/>
              <a:t>「自分では決められない」⇔「プライドは高い」</a:t>
            </a:r>
            <a:endParaRPr lang="en-US" altLang="ja-JP" dirty="0" smtClean="0"/>
          </a:p>
          <a:p>
            <a:pPr lvl="1" fontAlgn="auto">
              <a:spcAft>
                <a:spcPts val="0"/>
              </a:spcAft>
              <a:buClr>
                <a:schemeClr val="tx2">
                  <a:tint val="75000"/>
                </a:schemeClr>
              </a:buClr>
              <a:buFont typeface="Wingdings"/>
              <a:buChar char="u"/>
              <a:defRPr/>
            </a:pPr>
            <a:r>
              <a:rPr lang="ja-JP" altLang="en-US" dirty="0" smtClean="0"/>
              <a:t>「孤独だと思われたくない」⇔「心の内面に入られるのは怖い」</a:t>
            </a:r>
            <a:endParaRPr lang="en-US" altLang="ja-JP" dirty="0" smtClean="0"/>
          </a:p>
          <a:p>
            <a:pPr lvl="1" fontAlgn="auto">
              <a:spcAft>
                <a:spcPts val="0"/>
              </a:spcAft>
              <a:buClr>
                <a:schemeClr val="tx2">
                  <a:tint val="75000"/>
                </a:schemeClr>
              </a:buClr>
              <a:buFont typeface="Wingdings"/>
              <a:buChar char="u"/>
              <a:defRPr/>
            </a:pPr>
            <a:r>
              <a:rPr lang="ja-JP" altLang="en-US" dirty="0" smtClean="0"/>
              <a:t>幼児期から、失敗した経験が少なくなっていることが影響か</a:t>
            </a:r>
            <a:endParaRPr lang="en-US" altLang="ja-JP" dirty="0" smtClean="0"/>
          </a:p>
        </p:txBody>
      </p:sp>
      <p:sp>
        <p:nvSpPr>
          <p:cNvPr id="57347" name="フッター プレースホルダー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ltLang="ja-JP"/>
              <a:t>Copyright (C) )2013 Kazuko Mimura. All Rights Reserved.</a:t>
            </a:r>
            <a:endParaRPr lang="ja-JP" altLang="en-US"/>
          </a:p>
        </p:txBody>
      </p:sp>
      <p:sp>
        <p:nvSpPr>
          <p:cNvPr id="57348" name="スライド番号プレースホルダー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EF4DCA46-620E-4DF0-B1B3-CFDD3A1DDDF2}" type="slidenum">
              <a:rPr lang="ja-JP" altLang="en-US"/>
              <a:pPr fontAlgn="base">
                <a:spcBef>
                  <a:spcPct val="0"/>
                </a:spcBef>
                <a:spcAft>
                  <a:spcPct val="0"/>
                </a:spcAft>
              </a:pPr>
              <a:t>33</a:t>
            </a:fld>
            <a:endParaRPr lang="en-US" altLang="ja-JP"/>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pPr fontAlgn="auto">
              <a:spcAft>
                <a:spcPts val="0"/>
              </a:spcAft>
              <a:defRPr/>
            </a:pPr>
            <a:r>
              <a:rPr lang="ja-JP" altLang="en-US" dirty="0" smtClean="0"/>
              <a:t>アレキシサイミア傾向を考慮した</a:t>
            </a:r>
            <a:r>
              <a:rPr lang="en-US" altLang="ja-JP" dirty="0" smtClean="0"/>
              <a:t/>
            </a:r>
            <a:br>
              <a:rPr lang="en-US" altLang="ja-JP" dirty="0" smtClean="0"/>
            </a:br>
            <a:r>
              <a:rPr lang="ja-JP" altLang="en-US" dirty="0" smtClean="0"/>
              <a:t>有効な対策には何があるか</a:t>
            </a:r>
            <a:endParaRPr lang="ja-JP" altLang="en-US" dirty="0"/>
          </a:p>
        </p:txBody>
      </p:sp>
      <p:sp>
        <p:nvSpPr>
          <p:cNvPr id="3" name="コンテンツ プレースホルダー 2"/>
          <p:cNvSpPr>
            <a:spLocks noGrp="1"/>
          </p:cNvSpPr>
          <p:nvPr>
            <p:ph idx="1"/>
          </p:nvPr>
        </p:nvSpPr>
        <p:spPr/>
        <p:txBody>
          <a:bodyPr rtlCol="0">
            <a:normAutofit lnSpcReduction="10000"/>
          </a:bodyPr>
          <a:lstStyle/>
          <a:p>
            <a:pPr fontAlgn="auto">
              <a:spcAft>
                <a:spcPts val="0"/>
              </a:spcAft>
              <a:buClr>
                <a:schemeClr val="accent1">
                  <a:shade val="75000"/>
                </a:schemeClr>
              </a:buClr>
              <a:buFont typeface="Wingdings"/>
              <a:buChar char="u"/>
              <a:defRPr/>
            </a:pPr>
            <a:r>
              <a:rPr lang="ja-JP" altLang="en-US" dirty="0"/>
              <a:t>臨床</a:t>
            </a:r>
            <a:r>
              <a:rPr lang="ja-JP" altLang="en-US" dirty="0" smtClean="0"/>
              <a:t>心理学としての介入法</a:t>
            </a:r>
            <a:endParaRPr lang="en-US" altLang="ja-JP" dirty="0" smtClean="0"/>
          </a:p>
          <a:p>
            <a:pPr lvl="1" fontAlgn="auto">
              <a:spcAft>
                <a:spcPts val="0"/>
              </a:spcAft>
              <a:buClr>
                <a:schemeClr val="tx2">
                  <a:tint val="75000"/>
                </a:schemeClr>
              </a:buClr>
              <a:buFont typeface="Wingdings"/>
              <a:buChar char="u"/>
              <a:defRPr/>
            </a:pPr>
            <a:r>
              <a:rPr lang="ja-JP" altLang="en-US" dirty="0" smtClean="0"/>
              <a:t>リラクゼーション法</a:t>
            </a:r>
            <a:endParaRPr lang="en-US" altLang="ja-JP" dirty="0" smtClean="0"/>
          </a:p>
          <a:p>
            <a:pPr lvl="1" fontAlgn="auto">
              <a:spcAft>
                <a:spcPts val="0"/>
              </a:spcAft>
              <a:buClr>
                <a:schemeClr val="tx2">
                  <a:tint val="75000"/>
                </a:schemeClr>
              </a:buClr>
              <a:buFont typeface="Wingdings"/>
              <a:buChar char="u"/>
              <a:defRPr/>
            </a:pPr>
            <a:r>
              <a:rPr lang="ja-JP" altLang="en-US" dirty="0" smtClean="0"/>
              <a:t>グループ療法</a:t>
            </a:r>
            <a:endParaRPr lang="en-US" altLang="ja-JP" dirty="0" smtClean="0"/>
          </a:p>
          <a:p>
            <a:pPr lvl="1" fontAlgn="auto">
              <a:spcAft>
                <a:spcPts val="0"/>
              </a:spcAft>
              <a:buClr>
                <a:schemeClr val="tx2">
                  <a:tint val="75000"/>
                </a:schemeClr>
              </a:buClr>
              <a:buFont typeface="Wingdings"/>
              <a:buChar char="u"/>
              <a:defRPr/>
            </a:pPr>
            <a:r>
              <a:rPr lang="ja-JP" altLang="en-US" dirty="0" smtClean="0"/>
              <a:t>認知行動療法</a:t>
            </a:r>
            <a:endParaRPr lang="en-US" altLang="ja-JP" dirty="0" smtClean="0"/>
          </a:p>
          <a:p>
            <a:pPr lvl="1" fontAlgn="auto">
              <a:spcAft>
                <a:spcPts val="0"/>
              </a:spcAft>
              <a:buClr>
                <a:schemeClr val="tx2">
                  <a:tint val="75000"/>
                </a:schemeClr>
              </a:buClr>
              <a:buFont typeface="Wingdings"/>
              <a:buChar char="u"/>
              <a:defRPr/>
            </a:pPr>
            <a:r>
              <a:rPr lang="ja-JP" altLang="en-US" dirty="0" smtClean="0"/>
              <a:t>心理面接においてアレキシサイミア</a:t>
            </a:r>
            <a:r>
              <a:rPr lang="ja-JP" altLang="en-US" dirty="0"/>
              <a:t>に</a:t>
            </a:r>
            <a:r>
              <a:rPr lang="ja-JP" altLang="en-US" dirty="0" smtClean="0"/>
              <a:t>配慮</a:t>
            </a:r>
            <a:endParaRPr lang="en-US" altLang="ja-JP" dirty="0" smtClean="0"/>
          </a:p>
          <a:p>
            <a:pPr lvl="2" fontAlgn="auto">
              <a:spcAft>
                <a:spcPts val="0"/>
              </a:spcAft>
              <a:buClr>
                <a:schemeClr val="accent4">
                  <a:shade val="75000"/>
                </a:schemeClr>
              </a:buClr>
              <a:buFont typeface="Wingdings"/>
              <a:buChar char="u"/>
              <a:defRPr/>
            </a:pPr>
            <a:r>
              <a:rPr lang="ja-JP" altLang="en-US" dirty="0" smtClean="0"/>
              <a:t>→次ページ</a:t>
            </a:r>
            <a:r>
              <a:rPr lang="ja-JP" altLang="en-US" dirty="0"/>
              <a:t>の</a:t>
            </a:r>
            <a:r>
              <a:rPr lang="ja-JP" altLang="en-US" dirty="0" smtClean="0"/>
              <a:t>事例</a:t>
            </a:r>
            <a:endParaRPr lang="ja-JP" altLang="en-US" dirty="0"/>
          </a:p>
          <a:p>
            <a:pPr algn="just" fontAlgn="auto">
              <a:spcAft>
                <a:spcPts val="0"/>
              </a:spcAft>
              <a:buClr>
                <a:schemeClr val="accent1">
                  <a:shade val="75000"/>
                </a:schemeClr>
              </a:buClr>
              <a:buFont typeface="Wingdings"/>
              <a:buChar char="u"/>
              <a:defRPr/>
            </a:pPr>
            <a:r>
              <a:rPr lang="ja-JP" altLang="en-US" dirty="0" smtClean="0"/>
              <a:t>感情認知に焦点をあてた臨床心理学的介入</a:t>
            </a:r>
            <a:endParaRPr lang="en-US" altLang="ja-JP" dirty="0" smtClean="0"/>
          </a:p>
          <a:p>
            <a:pPr lvl="1" algn="just" fontAlgn="auto">
              <a:spcAft>
                <a:spcPts val="0"/>
              </a:spcAft>
              <a:buClr>
                <a:schemeClr val="tx2">
                  <a:tint val="75000"/>
                </a:schemeClr>
              </a:buClr>
              <a:buFont typeface="Wingdings"/>
              <a:buChar char="u"/>
              <a:defRPr/>
            </a:pPr>
            <a:r>
              <a:rPr lang="ja-JP" altLang="en-US" dirty="0" smtClean="0"/>
              <a:t>自己イメージを持つことから</a:t>
            </a:r>
            <a:endParaRPr lang="en-US" altLang="ja-JP" dirty="0" smtClean="0"/>
          </a:p>
          <a:p>
            <a:pPr lvl="1" algn="just" fontAlgn="auto">
              <a:spcAft>
                <a:spcPts val="0"/>
              </a:spcAft>
              <a:buClr>
                <a:schemeClr val="tx2">
                  <a:tint val="75000"/>
                </a:schemeClr>
              </a:buClr>
              <a:buFont typeface="Wingdings"/>
              <a:buChar char="u"/>
              <a:defRPr/>
            </a:pPr>
            <a:r>
              <a:rPr lang="en-US" altLang="ja-JP" dirty="0" smtClean="0"/>
              <a:t>Emotional intelligence</a:t>
            </a:r>
            <a:r>
              <a:rPr lang="ja-JP" altLang="en-US" dirty="0" smtClean="0"/>
              <a:t>が注目されている</a:t>
            </a:r>
            <a:endParaRPr lang="ja-JP" altLang="en-US" dirty="0"/>
          </a:p>
        </p:txBody>
      </p:sp>
      <p:sp>
        <p:nvSpPr>
          <p:cNvPr id="58371" name="フッター プレースホルダー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ltLang="ja-JP"/>
              <a:t>Copyright (C) )2013 Kazuko Mimura. All Rights Reserved.</a:t>
            </a:r>
            <a:endParaRPr lang="ja-JP" altLang="en-US"/>
          </a:p>
        </p:txBody>
      </p:sp>
      <p:sp>
        <p:nvSpPr>
          <p:cNvPr id="58372" name="スライド番号プレースホルダー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E4480DBC-FDAE-4C23-B1E2-9C6A75F7610C}" type="slidenum">
              <a:rPr lang="ja-JP" altLang="en-US"/>
              <a:pPr fontAlgn="base">
                <a:spcBef>
                  <a:spcPct val="0"/>
                </a:spcBef>
                <a:spcAft>
                  <a:spcPct val="0"/>
                </a:spcAft>
              </a:pPr>
              <a:t>34</a:t>
            </a:fld>
            <a:endParaRPr lang="en-US" altLang="ja-JP"/>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fontAlgn="auto">
              <a:spcAft>
                <a:spcPts val="0"/>
              </a:spcAft>
              <a:defRPr/>
            </a:pPr>
            <a:r>
              <a:rPr lang="ja-JP" altLang="en-US" dirty="0" smtClean="0"/>
              <a:t>アレキシサイミアに配慮した事例</a:t>
            </a:r>
            <a:endParaRPr lang="ja-JP" altLang="en-US" dirty="0"/>
          </a:p>
        </p:txBody>
      </p:sp>
      <p:sp>
        <p:nvSpPr>
          <p:cNvPr id="3" name="コンテンツ プレースホルダー 2"/>
          <p:cNvSpPr>
            <a:spLocks noGrp="1"/>
          </p:cNvSpPr>
          <p:nvPr>
            <p:ph idx="1"/>
          </p:nvPr>
        </p:nvSpPr>
        <p:spPr/>
        <p:txBody>
          <a:bodyPr rtlCol="0">
            <a:normAutofit fontScale="92500"/>
          </a:bodyPr>
          <a:lstStyle/>
          <a:p>
            <a:pPr lvl="1" fontAlgn="auto">
              <a:spcAft>
                <a:spcPts val="0"/>
              </a:spcAft>
              <a:buClr>
                <a:schemeClr val="tx2">
                  <a:tint val="75000"/>
                </a:schemeClr>
              </a:buClr>
              <a:buFont typeface="Wingdings"/>
              <a:buChar char="u"/>
              <a:defRPr/>
            </a:pPr>
            <a:r>
              <a:rPr lang="en-US" altLang="ja-JP" dirty="0" smtClean="0"/>
              <a:t>20</a:t>
            </a:r>
            <a:r>
              <a:rPr lang="ja-JP" altLang="en-US" dirty="0"/>
              <a:t>代男性</a:t>
            </a:r>
            <a:endParaRPr lang="en-US" altLang="ja-JP" dirty="0" smtClean="0"/>
          </a:p>
          <a:p>
            <a:pPr lvl="1" fontAlgn="auto">
              <a:spcAft>
                <a:spcPts val="0"/>
              </a:spcAft>
              <a:buClr>
                <a:schemeClr val="tx2">
                  <a:tint val="75000"/>
                </a:schemeClr>
              </a:buClr>
              <a:buFont typeface="Wingdings"/>
              <a:buChar char="u"/>
              <a:defRPr/>
            </a:pPr>
            <a:r>
              <a:rPr lang="ja-JP" altLang="en-US" dirty="0" smtClean="0"/>
              <a:t>既往歴</a:t>
            </a:r>
            <a:r>
              <a:rPr lang="ja-JP" altLang="en-US" dirty="0"/>
              <a:t>、心理的状態</a:t>
            </a:r>
          </a:p>
          <a:p>
            <a:pPr lvl="2" fontAlgn="auto">
              <a:spcAft>
                <a:spcPts val="0"/>
              </a:spcAft>
              <a:buClr>
                <a:schemeClr val="accent4">
                  <a:shade val="75000"/>
                </a:schemeClr>
              </a:buClr>
              <a:buFont typeface="Wingdings"/>
              <a:buChar char="u"/>
              <a:defRPr/>
            </a:pPr>
            <a:r>
              <a:rPr lang="ja-JP" altLang="en-US" dirty="0" smtClean="0"/>
              <a:t>職場</a:t>
            </a:r>
            <a:r>
              <a:rPr lang="ja-JP" altLang="en-US" dirty="0"/>
              <a:t>不適応。両親の離婚話が持ち上がってから潰瘍性大腸炎（全経腸重症型）、胃炎</a:t>
            </a:r>
          </a:p>
          <a:p>
            <a:pPr lvl="1" fontAlgn="auto">
              <a:spcAft>
                <a:spcPts val="0"/>
              </a:spcAft>
              <a:buClr>
                <a:schemeClr val="tx2">
                  <a:tint val="75000"/>
                </a:schemeClr>
              </a:buClr>
              <a:buFont typeface="Wingdings"/>
              <a:buChar char="u"/>
              <a:defRPr/>
            </a:pPr>
            <a:r>
              <a:rPr lang="ja-JP" altLang="en-US" dirty="0" smtClean="0"/>
              <a:t>心因</a:t>
            </a:r>
            <a:r>
              <a:rPr lang="ja-JP" altLang="en-US" dirty="0"/>
              <a:t>反応（抑うつ状態）</a:t>
            </a:r>
          </a:p>
          <a:p>
            <a:pPr lvl="1" fontAlgn="auto">
              <a:spcAft>
                <a:spcPts val="0"/>
              </a:spcAft>
              <a:buClr>
                <a:schemeClr val="tx2">
                  <a:tint val="75000"/>
                </a:schemeClr>
              </a:buClr>
              <a:buFont typeface="Wingdings"/>
              <a:buChar char="u"/>
              <a:defRPr/>
            </a:pPr>
            <a:r>
              <a:rPr lang="ja-JP" altLang="en-US" dirty="0" smtClean="0"/>
              <a:t>ロールシャッハテスト</a:t>
            </a:r>
            <a:r>
              <a:rPr lang="ja-JP" altLang="en-US" dirty="0"/>
              <a:t>結果</a:t>
            </a:r>
          </a:p>
          <a:p>
            <a:pPr lvl="2" fontAlgn="auto">
              <a:spcAft>
                <a:spcPts val="0"/>
              </a:spcAft>
              <a:buClr>
                <a:schemeClr val="accent4">
                  <a:shade val="75000"/>
                </a:schemeClr>
              </a:buClr>
              <a:buFont typeface="Wingdings"/>
              <a:buChar char="u"/>
              <a:defRPr/>
            </a:pPr>
            <a:r>
              <a:rPr lang="ja-JP" altLang="en-US" dirty="0" smtClean="0"/>
              <a:t>「</a:t>
            </a:r>
            <a:r>
              <a:rPr lang="ja-JP" altLang="en-US" dirty="0"/>
              <a:t>対人緊張が強く、甘えることが苦手、不安・心細さ、無力感に気づきにくいために身体症状で</a:t>
            </a:r>
            <a:r>
              <a:rPr lang="en-US" altLang="ja-JP" dirty="0"/>
              <a:t>SOS</a:t>
            </a:r>
            <a:r>
              <a:rPr lang="ja-JP" altLang="en-US" dirty="0"/>
              <a:t>を伝えてきている」などとセラピストはクライアントにフィードバックする</a:t>
            </a:r>
            <a:r>
              <a:rPr lang="ja-JP" altLang="en-US" dirty="0" smtClean="0"/>
              <a:t>。</a:t>
            </a:r>
            <a:endParaRPr lang="en-US" altLang="ja-JP" dirty="0" smtClean="0"/>
          </a:p>
          <a:p>
            <a:pPr lvl="2" fontAlgn="auto">
              <a:spcAft>
                <a:spcPts val="0"/>
              </a:spcAft>
              <a:buClr>
                <a:schemeClr val="accent4">
                  <a:shade val="75000"/>
                </a:schemeClr>
              </a:buClr>
              <a:buFont typeface="Wingdings"/>
              <a:buChar char="u"/>
              <a:defRPr/>
            </a:pPr>
            <a:r>
              <a:rPr lang="ja-JP" altLang="en-US" dirty="0"/>
              <a:t>アレキシサイミアに配慮して、ストレスマネジメントを</a:t>
            </a:r>
            <a:r>
              <a:rPr lang="ja-JP" altLang="en-US" dirty="0" smtClean="0"/>
              <a:t>進めた結果、良い方向へ</a:t>
            </a:r>
            <a:endParaRPr lang="ja-JP" altLang="en-US" dirty="0"/>
          </a:p>
        </p:txBody>
      </p:sp>
      <p:sp>
        <p:nvSpPr>
          <p:cNvPr id="59395" name="フッター プレースホルダー 5"/>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ltLang="ja-JP"/>
              <a:t>Copyright (C) )2013 Kazuko Mimura. All Rights Reserved.</a:t>
            </a:r>
            <a:endParaRPr lang="ja-JP" altLang="en-US"/>
          </a:p>
        </p:txBody>
      </p:sp>
      <p:sp>
        <p:nvSpPr>
          <p:cNvPr id="59396" name="スライド番号プレースホルダー 6"/>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34D2ADFA-A2D6-428D-B930-30881034E9DE}" type="slidenum">
              <a:rPr lang="ja-JP" altLang="en-US"/>
              <a:pPr fontAlgn="base">
                <a:spcBef>
                  <a:spcPct val="0"/>
                </a:spcBef>
                <a:spcAft>
                  <a:spcPct val="0"/>
                </a:spcAft>
              </a:pPr>
              <a:t>35</a:t>
            </a:fld>
            <a:endParaRPr lang="en-US" altLang="ja-JP"/>
          </a:p>
        </p:txBody>
      </p:sp>
      <p:sp>
        <p:nvSpPr>
          <p:cNvPr id="59397" name="テキスト ボックス 3"/>
          <p:cNvSpPr txBox="1">
            <a:spLocks noChangeArrowheads="1"/>
          </p:cNvSpPr>
          <p:nvPr/>
        </p:nvSpPr>
        <p:spPr bwMode="auto">
          <a:xfrm>
            <a:off x="7308850" y="6000750"/>
            <a:ext cx="1268413" cy="307975"/>
          </a:xfrm>
          <a:prstGeom prst="rect">
            <a:avLst/>
          </a:prstGeom>
          <a:noFill/>
          <a:ln w="9525">
            <a:noFill/>
            <a:miter lim="800000"/>
            <a:headEnd/>
            <a:tailEnd/>
          </a:ln>
        </p:spPr>
        <p:txBody>
          <a:bodyPr wrap="none">
            <a:spAutoFit/>
          </a:bodyPr>
          <a:lstStyle/>
          <a:p>
            <a:r>
              <a:rPr lang="ja-JP" altLang="en-US" sz="1400">
                <a:latin typeface="Century Schoolbook" pitchFamily="18" charset="0"/>
                <a:ea typeface="ＭＳ Ｐ明朝" pitchFamily="18" charset="-128"/>
              </a:rPr>
              <a:t>浅海</a:t>
            </a:r>
            <a:r>
              <a:rPr lang="en-US" altLang="ja-JP" sz="1400">
                <a:latin typeface="Century Schoolbook" pitchFamily="18" charset="0"/>
                <a:ea typeface="ＭＳ Ｐ明朝" pitchFamily="18" charset="-128"/>
              </a:rPr>
              <a:t>(2005)</a:t>
            </a:r>
            <a:r>
              <a:rPr lang="ja-JP" altLang="en-US" sz="1400">
                <a:latin typeface="Century Schoolbook" pitchFamily="18" charset="0"/>
                <a:ea typeface="ＭＳ Ｐ明朝" pitchFamily="18" charset="-128"/>
              </a:rPr>
              <a:t>より</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pPr fontAlgn="auto">
              <a:spcAft>
                <a:spcPts val="0"/>
              </a:spcAft>
              <a:defRPr/>
            </a:pPr>
            <a:r>
              <a:rPr lang="ja-JP" altLang="en-US" dirty="0" smtClean="0"/>
              <a:t>チーム内、社内で配慮してほしいこと</a:t>
            </a:r>
            <a:endParaRPr lang="ja-JP" altLang="en-US" dirty="0"/>
          </a:p>
        </p:txBody>
      </p:sp>
      <p:sp>
        <p:nvSpPr>
          <p:cNvPr id="3" name="コンテンツ プレースホルダー 2"/>
          <p:cNvSpPr>
            <a:spLocks noGrp="1"/>
          </p:cNvSpPr>
          <p:nvPr>
            <p:ph idx="1"/>
          </p:nvPr>
        </p:nvSpPr>
        <p:spPr/>
        <p:txBody>
          <a:bodyPr rtlCol="0">
            <a:normAutofit fontScale="92500" lnSpcReduction="20000"/>
          </a:bodyPr>
          <a:lstStyle/>
          <a:p>
            <a:pPr fontAlgn="auto">
              <a:spcAft>
                <a:spcPts val="0"/>
              </a:spcAft>
              <a:buClr>
                <a:schemeClr val="accent1">
                  <a:shade val="75000"/>
                </a:schemeClr>
              </a:buClr>
              <a:buFont typeface="Wingdings"/>
              <a:buChar char="u"/>
              <a:defRPr/>
            </a:pPr>
            <a:r>
              <a:rPr lang="en-US" altLang="ja-JP" dirty="0"/>
              <a:t>I</a:t>
            </a:r>
            <a:r>
              <a:rPr lang="en-US" altLang="ja-JP" dirty="0" smtClean="0"/>
              <a:t>T</a:t>
            </a:r>
            <a:r>
              <a:rPr lang="ja-JP" altLang="en-US" dirty="0" smtClean="0"/>
              <a:t>技術者</a:t>
            </a:r>
            <a:r>
              <a:rPr lang="en-US" altLang="ja-JP" dirty="0" err="1" smtClean="0"/>
              <a:t>Mr.A</a:t>
            </a:r>
            <a:r>
              <a:rPr lang="ja-JP" altLang="en-US" dirty="0" smtClean="0"/>
              <a:t>の事例（当日資料配布、講演後回収）</a:t>
            </a:r>
            <a:endParaRPr lang="en-US" altLang="ja-JP" dirty="0" smtClean="0"/>
          </a:p>
          <a:p>
            <a:pPr lvl="1" fontAlgn="auto">
              <a:spcAft>
                <a:spcPts val="0"/>
              </a:spcAft>
              <a:buClr>
                <a:schemeClr val="tx2">
                  <a:tint val="75000"/>
                </a:schemeClr>
              </a:buClr>
              <a:buFont typeface="Wingdings"/>
              <a:buChar char="u"/>
              <a:defRPr/>
            </a:pPr>
            <a:r>
              <a:rPr lang="ja-JP" altLang="en-US" dirty="0" smtClean="0"/>
              <a:t>「以前より、長時間労働マシになった」という認識の見直し。量的負荷の軽減に向けての努力</a:t>
            </a:r>
            <a:endParaRPr lang="en-US" altLang="ja-JP" dirty="0" smtClean="0"/>
          </a:p>
          <a:p>
            <a:pPr lvl="1" fontAlgn="auto">
              <a:spcAft>
                <a:spcPts val="0"/>
              </a:spcAft>
              <a:buClr>
                <a:schemeClr val="tx2">
                  <a:tint val="75000"/>
                </a:schemeClr>
              </a:buClr>
              <a:buFont typeface="Wingdings"/>
              <a:buChar char="u"/>
              <a:defRPr/>
            </a:pPr>
            <a:r>
              <a:rPr lang="ja-JP" altLang="en-US" dirty="0"/>
              <a:t>まず</a:t>
            </a:r>
            <a:r>
              <a:rPr lang="ja-JP" altLang="en-US" dirty="0" smtClean="0"/>
              <a:t>は「普段と違う」と気づくことから、そして問題を一人で抱え込まない体制づくり</a:t>
            </a:r>
            <a:endParaRPr lang="en-US" altLang="ja-JP" dirty="0" smtClean="0"/>
          </a:p>
          <a:p>
            <a:pPr lvl="2" fontAlgn="auto">
              <a:spcAft>
                <a:spcPts val="0"/>
              </a:spcAft>
              <a:buClr>
                <a:schemeClr val="accent4">
                  <a:shade val="75000"/>
                </a:schemeClr>
              </a:buClr>
              <a:buFont typeface="Wingdings"/>
              <a:buChar char="u"/>
              <a:defRPr/>
            </a:pPr>
            <a:r>
              <a:rPr lang="ja-JP" altLang="en-US" dirty="0" smtClean="0"/>
              <a:t>「風通しのよい会社」</a:t>
            </a:r>
            <a:endParaRPr lang="en-US" altLang="ja-JP" dirty="0" smtClean="0"/>
          </a:p>
          <a:p>
            <a:pPr lvl="3" fontAlgn="auto">
              <a:spcAft>
                <a:spcPts val="0"/>
              </a:spcAft>
              <a:buClr>
                <a:schemeClr val="accent2">
                  <a:shade val="75000"/>
                </a:schemeClr>
              </a:buClr>
              <a:buFont typeface="Wingdings"/>
              <a:buChar char="u"/>
              <a:defRPr/>
            </a:pPr>
            <a:r>
              <a:rPr lang="en-US" altLang="ja-JP" dirty="0" smtClean="0"/>
              <a:t>Emotional intelligence</a:t>
            </a:r>
            <a:r>
              <a:rPr lang="ja-JP" altLang="en-US" dirty="0" smtClean="0"/>
              <a:t>との関連で、「社内にコミュニケーションスペースを設けた結果、社内のぎすぎすした雰囲気がよくなり、効果を上げた」という事例がある。</a:t>
            </a:r>
            <a:endParaRPr lang="en-US" altLang="ja-JP" dirty="0" smtClean="0"/>
          </a:p>
          <a:p>
            <a:pPr lvl="1" fontAlgn="auto">
              <a:spcAft>
                <a:spcPts val="0"/>
              </a:spcAft>
              <a:buClr>
                <a:schemeClr val="tx2">
                  <a:tint val="75000"/>
                </a:schemeClr>
              </a:buClr>
              <a:buFont typeface="Wingdings"/>
              <a:buChar char="u"/>
              <a:defRPr/>
            </a:pPr>
            <a:r>
              <a:rPr lang="ja-JP" altLang="en-US" dirty="0" smtClean="0"/>
              <a:t>身体的負荷の軽減に意識的に取り組む</a:t>
            </a:r>
            <a:endParaRPr lang="en-US" altLang="ja-JP" dirty="0" smtClean="0"/>
          </a:p>
          <a:p>
            <a:pPr lvl="2" fontAlgn="auto">
              <a:spcAft>
                <a:spcPts val="0"/>
              </a:spcAft>
              <a:buClr>
                <a:schemeClr val="accent4">
                  <a:shade val="75000"/>
                </a:schemeClr>
              </a:buClr>
              <a:buFont typeface="Wingdings"/>
              <a:buChar char="u"/>
              <a:defRPr/>
            </a:pPr>
            <a:r>
              <a:rPr lang="ja-JP" altLang="en-US" dirty="0" smtClean="0"/>
              <a:t>運動やリラクゼーション</a:t>
            </a:r>
            <a:endParaRPr lang="en-US" altLang="ja-JP" dirty="0" smtClean="0"/>
          </a:p>
          <a:p>
            <a:pPr lvl="1" fontAlgn="auto">
              <a:spcAft>
                <a:spcPts val="0"/>
              </a:spcAft>
              <a:buClr>
                <a:schemeClr val="tx2">
                  <a:tint val="75000"/>
                </a:schemeClr>
              </a:buClr>
              <a:buFont typeface="Wingdings"/>
              <a:buChar char="u"/>
              <a:defRPr/>
            </a:pPr>
            <a:r>
              <a:rPr lang="ja-JP" altLang="en-US" dirty="0" smtClean="0"/>
              <a:t>働きがい、仕事の適性への配慮</a:t>
            </a:r>
            <a:endParaRPr lang="en-US" altLang="ja-JP" dirty="0" smtClean="0"/>
          </a:p>
          <a:p>
            <a:pPr marL="914400" lvl="2" indent="0" fontAlgn="auto">
              <a:spcAft>
                <a:spcPts val="0"/>
              </a:spcAft>
              <a:buClr>
                <a:schemeClr val="accent4">
                  <a:shade val="75000"/>
                </a:schemeClr>
              </a:buClr>
              <a:buFont typeface="Wingdings"/>
              <a:buNone/>
              <a:defRPr/>
            </a:pPr>
            <a:endParaRPr lang="ja-JP" altLang="en-US" dirty="0"/>
          </a:p>
        </p:txBody>
      </p:sp>
      <p:sp>
        <p:nvSpPr>
          <p:cNvPr id="61443" name="フッター プレースホルダー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ltLang="ja-JP"/>
              <a:t>Copyright (C) )2013 Kazuko Mimura. All Rights Reserved.</a:t>
            </a:r>
            <a:endParaRPr lang="ja-JP" altLang="en-US"/>
          </a:p>
        </p:txBody>
      </p:sp>
      <p:sp>
        <p:nvSpPr>
          <p:cNvPr id="61444" name="スライド番号プレースホルダー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9B078005-EB7A-4D07-9BBE-25A5CF1126B3}" type="slidenum">
              <a:rPr lang="ja-JP" altLang="en-US"/>
              <a:pPr fontAlgn="base">
                <a:spcBef>
                  <a:spcPct val="0"/>
                </a:spcBef>
                <a:spcAft>
                  <a:spcPct val="0"/>
                </a:spcAft>
              </a:pPr>
              <a:t>36</a:t>
            </a:fld>
            <a:endParaRPr lang="en-US" altLang="ja-JP"/>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fontAlgn="auto">
              <a:spcAft>
                <a:spcPts val="0"/>
              </a:spcAft>
              <a:defRPr/>
            </a:pPr>
            <a:r>
              <a:rPr lang="ja-JP" altLang="en-US" dirty="0" smtClean="0"/>
              <a:t>「情報とは」「情報化社会とは」</a:t>
            </a:r>
            <a:endParaRPr lang="ja-JP" altLang="en-US" dirty="0"/>
          </a:p>
        </p:txBody>
      </p:sp>
      <p:sp>
        <p:nvSpPr>
          <p:cNvPr id="3" name="コンテンツ プレースホルダー 2"/>
          <p:cNvSpPr>
            <a:spLocks noGrp="1"/>
          </p:cNvSpPr>
          <p:nvPr>
            <p:ph idx="1"/>
          </p:nvPr>
        </p:nvSpPr>
        <p:spPr>
          <a:xfrm>
            <a:off x="457200" y="1500188"/>
            <a:ext cx="8229600" cy="4808537"/>
          </a:xfrm>
        </p:spPr>
        <p:txBody>
          <a:bodyPr rtlCol="0">
            <a:normAutofit fontScale="77500" lnSpcReduction="20000"/>
          </a:bodyPr>
          <a:lstStyle/>
          <a:p>
            <a:pPr fontAlgn="auto">
              <a:spcAft>
                <a:spcPts val="0"/>
              </a:spcAft>
              <a:buClr>
                <a:schemeClr val="accent1">
                  <a:shade val="75000"/>
                </a:schemeClr>
              </a:buClr>
              <a:buFont typeface="Wingdings"/>
              <a:buChar char="u"/>
              <a:defRPr/>
            </a:pPr>
            <a:r>
              <a:rPr lang="ja-JP" altLang="en-US" dirty="0" smtClean="0"/>
              <a:t>情報化社会における</a:t>
            </a:r>
            <a:r>
              <a:rPr lang="en-US" altLang="ja-JP" dirty="0"/>
              <a:t>IT</a:t>
            </a:r>
            <a:r>
              <a:rPr lang="ja-JP" altLang="en-US" dirty="0"/>
              <a:t>技術者の</a:t>
            </a:r>
            <a:r>
              <a:rPr lang="ja-JP" altLang="en-US" dirty="0" smtClean="0"/>
              <a:t>役割：抽象化の観点から</a:t>
            </a:r>
            <a:endParaRPr lang="ja-JP" altLang="en-US" dirty="0"/>
          </a:p>
          <a:p>
            <a:pPr lvl="1" fontAlgn="auto">
              <a:spcAft>
                <a:spcPts val="0"/>
              </a:spcAft>
              <a:buClr>
                <a:schemeClr val="tx2">
                  <a:tint val="75000"/>
                </a:schemeClr>
              </a:buClr>
              <a:buFont typeface="Wingdings"/>
              <a:buChar char="u"/>
              <a:defRPr/>
            </a:pPr>
            <a:r>
              <a:rPr lang="ja-JP" altLang="en-US" u="sng" dirty="0" smtClean="0"/>
              <a:t>情報</a:t>
            </a:r>
            <a:r>
              <a:rPr lang="ja-JP" altLang="en-US" u="sng" dirty="0"/>
              <a:t>システム化の工程において膨大な量の情報を</a:t>
            </a:r>
            <a:r>
              <a:rPr lang="ja-JP" altLang="en-US" u="sng" dirty="0" smtClean="0"/>
              <a:t>扱う。</a:t>
            </a:r>
            <a:endParaRPr lang="en-US" altLang="ja-JP" u="sng" dirty="0" smtClean="0"/>
          </a:p>
          <a:p>
            <a:pPr lvl="2" fontAlgn="auto">
              <a:spcAft>
                <a:spcPts val="0"/>
              </a:spcAft>
              <a:buClr>
                <a:schemeClr val="accent4">
                  <a:shade val="75000"/>
                </a:schemeClr>
              </a:buClr>
              <a:buFont typeface="Wingdings"/>
              <a:buChar char="u"/>
              <a:defRPr/>
            </a:pPr>
            <a:r>
              <a:rPr lang="ja-JP" altLang="en-US" dirty="0" smtClean="0"/>
              <a:t>近年</a:t>
            </a:r>
            <a:r>
              <a:rPr lang="ja-JP" altLang="en-US" dirty="0"/>
              <a:t>の情報システムの規模は大規模化の傾向があり，膨大な量の情報を収集・加工・表出／伝達するために抽象化能力が必要で</a:t>
            </a:r>
            <a:r>
              <a:rPr lang="ja-JP" altLang="en-US" dirty="0" smtClean="0"/>
              <a:t>ある。</a:t>
            </a:r>
            <a:endParaRPr lang="en-US" altLang="ja-JP" dirty="0" smtClean="0"/>
          </a:p>
          <a:p>
            <a:pPr lvl="1" fontAlgn="auto">
              <a:spcAft>
                <a:spcPts val="0"/>
              </a:spcAft>
              <a:buClr>
                <a:schemeClr val="tx2">
                  <a:tint val="75000"/>
                </a:schemeClr>
              </a:buClr>
              <a:buFont typeface="Wingdings"/>
              <a:buChar char="u"/>
              <a:defRPr/>
            </a:pPr>
            <a:r>
              <a:rPr lang="ja-JP" altLang="en-US" u="sng" dirty="0" smtClean="0"/>
              <a:t>新しい</a:t>
            </a:r>
            <a:r>
              <a:rPr lang="ja-JP" altLang="en-US" u="sng" dirty="0"/>
              <a:t>発想，解決法が求められる</a:t>
            </a:r>
          </a:p>
          <a:p>
            <a:pPr lvl="1" fontAlgn="auto">
              <a:spcAft>
                <a:spcPts val="0"/>
              </a:spcAft>
              <a:buClr>
                <a:schemeClr val="tx2">
                  <a:tint val="75000"/>
                </a:schemeClr>
              </a:buClr>
              <a:buFont typeface="Wingdings"/>
              <a:buChar char="u"/>
              <a:defRPr/>
            </a:pPr>
            <a:r>
              <a:rPr lang="ja-JP" altLang="en-US" u="sng" dirty="0" smtClean="0"/>
              <a:t>情報</a:t>
            </a:r>
            <a:r>
              <a:rPr lang="ja-JP" altLang="en-US" u="sng" dirty="0"/>
              <a:t>の受け手の立場で</a:t>
            </a:r>
            <a:r>
              <a:rPr lang="ja-JP" altLang="en-US" u="sng" dirty="0" smtClean="0"/>
              <a:t>考える</a:t>
            </a:r>
            <a:endParaRPr lang="ja-JP" altLang="en-US" u="sng" dirty="0"/>
          </a:p>
          <a:p>
            <a:pPr fontAlgn="auto">
              <a:spcAft>
                <a:spcPts val="0"/>
              </a:spcAft>
              <a:buClr>
                <a:schemeClr val="accent1">
                  <a:shade val="75000"/>
                </a:schemeClr>
              </a:buClr>
              <a:buFont typeface="Wingdings"/>
              <a:buChar char="u"/>
              <a:defRPr/>
            </a:pPr>
            <a:r>
              <a:rPr lang="ja-JP" altLang="en-US" dirty="0" smtClean="0"/>
              <a:t>日本人の抽象化能力との関連から</a:t>
            </a:r>
            <a:endParaRPr lang="en-US" altLang="ja-JP" dirty="0" smtClean="0"/>
          </a:p>
          <a:p>
            <a:pPr lvl="1" fontAlgn="auto">
              <a:spcAft>
                <a:spcPts val="0"/>
              </a:spcAft>
              <a:buClr>
                <a:schemeClr val="tx2">
                  <a:tint val="75000"/>
                </a:schemeClr>
              </a:buClr>
              <a:buFont typeface="Wingdings"/>
              <a:buChar char="u"/>
              <a:defRPr/>
            </a:pPr>
            <a:r>
              <a:rPr lang="ja-JP" altLang="en-US" dirty="0" smtClean="0"/>
              <a:t>抽象化能力の教育は不十分</a:t>
            </a:r>
            <a:endParaRPr lang="en-US" altLang="ja-JP" dirty="0" smtClean="0"/>
          </a:p>
          <a:p>
            <a:pPr lvl="1" fontAlgn="auto">
              <a:spcAft>
                <a:spcPts val="0"/>
              </a:spcAft>
              <a:buClr>
                <a:schemeClr val="tx2">
                  <a:tint val="75000"/>
                </a:schemeClr>
              </a:buClr>
              <a:buFont typeface="Wingdings"/>
              <a:buChar char="u"/>
              <a:defRPr/>
            </a:pPr>
            <a:r>
              <a:rPr lang="ja-JP" altLang="en-US" dirty="0" smtClean="0"/>
              <a:t>米国式の</a:t>
            </a:r>
            <a:r>
              <a:rPr lang="en-US" altLang="ja-JP" dirty="0" smtClean="0"/>
              <a:t>IT</a:t>
            </a:r>
            <a:r>
              <a:rPr lang="ja-JP" altLang="en-US" dirty="0" smtClean="0"/>
              <a:t>に対応できていない</a:t>
            </a:r>
            <a:endParaRPr lang="en-US" altLang="ja-JP" dirty="0" smtClean="0"/>
          </a:p>
          <a:p>
            <a:pPr fontAlgn="auto">
              <a:spcAft>
                <a:spcPts val="0"/>
              </a:spcAft>
              <a:buClr>
                <a:schemeClr val="accent1">
                  <a:shade val="75000"/>
                </a:schemeClr>
              </a:buClr>
              <a:buFont typeface="Wingdings"/>
              <a:buChar char="u"/>
              <a:defRPr/>
            </a:pPr>
            <a:r>
              <a:rPr lang="ja-JP" altLang="en-US" dirty="0" smtClean="0"/>
              <a:t>情報を扱う産業である</a:t>
            </a:r>
            <a:r>
              <a:rPr lang="en-US" altLang="ja-JP" dirty="0" smtClean="0"/>
              <a:t>IT</a:t>
            </a:r>
            <a:r>
              <a:rPr lang="ja-JP" altLang="en-US" dirty="0" smtClean="0"/>
              <a:t>産業界として必要なこととは</a:t>
            </a:r>
            <a:endParaRPr lang="en-US" altLang="ja-JP" dirty="0" smtClean="0"/>
          </a:p>
          <a:p>
            <a:pPr fontAlgn="auto">
              <a:spcAft>
                <a:spcPts val="0"/>
              </a:spcAft>
              <a:buClr>
                <a:schemeClr val="accent1">
                  <a:shade val="75000"/>
                </a:schemeClr>
              </a:buClr>
              <a:buFont typeface="Wingdings"/>
              <a:buChar char="u"/>
              <a:defRPr/>
            </a:pPr>
            <a:r>
              <a:rPr lang="ja-JP" altLang="en-US" dirty="0" smtClean="0"/>
              <a:t>情報化社会</a:t>
            </a:r>
            <a:endParaRPr lang="en-US" altLang="ja-JP" dirty="0" smtClean="0"/>
          </a:p>
          <a:p>
            <a:pPr lvl="1" fontAlgn="auto">
              <a:spcAft>
                <a:spcPts val="0"/>
              </a:spcAft>
              <a:buClr>
                <a:schemeClr val="tx2">
                  <a:tint val="75000"/>
                </a:schemeClr>
              </a:buClr>
              <a:buFont typeface="Wingdings"/>
              <a:buChar char="u"/>
              <a:defRPr/>
            </a:pPr>
            <a:r>
              <a:rPr lang="ja-JP" altLang="en-US" dirty="0" smtClean="0"/>
              <a:t>利便性⇔危険性</a:t>
            </a:r>
            <a:endParaRPr lang="en-US" altLang="ja-JP" dirty="0" smtClean="0"/>
          </a:p>
          <a:p>
            <a:pPr lvl="1" fontAlgn="auto">
              <a:spcAft>
                <a:spcPts val="0"/>
              </a:spcAft>
              <a:buClr>
                <a:schemeClr val="tx2">
                  <a:tint val="75000"/>
                </a:schemeClr>
              </a:buClr>
              <a:buFont typeface="Wingdings"/>
              <a:buChar char="u"/>
              <a:defRPr/>
            </a:pPr>
            <a:r>
              <a:rPr lang="ja-JP" altLang="en-US" dirty="0" smtClean="0"/>
              <a:t>パラダイムの変化と人・社会への影響、「心身の健康」</a:t>
            </a:r>
            <a:endParaRPr lang="ja-JP" altLang="en-US" dirty="0"/>
          </a:p>
        </p:txBody>
      </p:sp>
      <p:sp>
        <p:nvSpPr>
          <p:cNvPr id="62467" name="フッター プレースホルダー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ltLang="ja-JP"/>
              <a:t>Copyright (C) )2013 Kazuko Mimura. All Rights Reserved.</a:t>
            </a:r>
            <a:endParaRPr lang="ja-JP" altLang="en-US"/>
          </a:p>
        </p:txBody>
      </p:sp>
      <p:sp>
        <p:nvSpPr>
          <p:cNvPr id="62468" name="スライド番号プレースホルダー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DE00D267-D679-47CD-9F69-5BD8D89E8F8E}" type="slidenum">
              <a:rPr lang="ja-JP" altLang="en-US"/>
              <a:pPr fontAlgn="base">
                <a:spcBef>
                  <a:spcPct val="0"/>
                </a:spcBef>
                <a:spcAft>
                  <a:spcPct val="0"/>
                </a:spcAft>
              </a:pPr>
              <a:t>37</a:t>
            </a:fld>
            <a:endParaRPr lang="en-US" altLang="ja-JP"/>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fontAlgn="auto">
              <a:spcAft>
                <a:spcPts val="0"/>
              </a:spcAft>
              <a:defRPr/>
            </a:pPr>
            <a:endParaRPr lang="ja-JP" altLang="en-US" dirty="0"/>
          </a:p>
        </p:txBody>
      </p:sp>
      <p:sp>
        <p:nvSpPr>
          <p:cNvPr id="3" name="コンテンツ プレースホルダー 2"/>
          <p:cNvSpPr>
            <a:spLocks noGrp="1"/>
          </p:cNvSpPr>
          <p:nvPr>
            <p:ph idx="1"/>
          </p:nvPr>
        </p:nvSpPr>
        <p:spPr/>
        <p:txBody>
          <a:bodyPr rtlCol="0">
            <a:normAutofit fontScale="92500"/>
          </a:bodyPr>
          <a:lstStyle/>
          <a:p>
            <a:pPr fontAlgn="auto">
              <a:spcAft>
                <a:spcPts val="0"/>
              </a:spcAft>
              <a:buClr>
                <a:schemeClr val="accent1">
                  <a:shade val="75000"/>
                </a:schemeClr>
              </a:buClr>
              <a:buFont typeface="Wingdings"/>
              <a:buChar char="u"/>
              <a:defRPr/>
            </a:pPr>
            <a:r>
              <a:rPr lang="ja-JP" altLang="en-US" dirty="0" smtClean="0"/>
              <a:t>　備考</a:t>
            </a:r>
            <a:endParaRPr lang="en-US" altLang="ja-JP" dirty="0" smtClean="0"/>
          </a:p>
          <a:p>
            <a:pPr lvl="1" fontAlgn="auto">
              <a:spcAft>
                <a:spcPts val="0"/>
              </a:spcAft>
              <a:buClr>
                <a:schemeClr val="tx2">
                  <a:tint val="75000"/>
                </a:schemeClr>
              </a:buClr>
              <a:buFont typeface="Wingdings"/>
              <a:buChar char="u"/>
              <a:defRPr/>
            </a:pPr>
            <a:r>
              <a:rPr lang="en-US" altLang="ja-JP" dirty="0" smtClean="0"/>
              <a:t>IT</a:t>
            </a:r>
            <a:r>
              <a:rPr lang="ja-JP" altLang="en-US" dirty="0" smtClean="0"/>
              <a:t>技術者のストレス検討において、開発工程別の検討や管理者・実務担当者の区別等を行った検討も重要であるが、ここでは</a:t>
            </a:r>
            <a:r>
              <a:rPr lang="en-US" altLang="ja-JP" dirty="0" smtClean="0"/>
              <a:t>IT</a:t>
            </a:r>
            <a:r>
              <a:rPr lang="ja-JP" altLang="en-US" dirty="0" smtClean="0"/>
              <a:t>技術者として一括している。</a:t>
            </a:r>
            <a:endParaRPr lang="en-US" altLang="ja-JP" dirty="0" smtClean="0"/>
          </a:p>
          <a:p>
            <a:pPr lvl="1" fontAlgn="auto">
              <a:spcAft>
                <a:spcPts val="0"/>
              </a:spcAft>
              <a:buClr>
                <a:schemeClr val="tx2">
                  <a:tint val="75000"/>
                </a:schemeClr>
              </a:buClr>
              <a:buFont typeface="Wingdings"/>
              <a:buChar char="u"/>
              <a:defRPr/>
            </a:pPr>
            <a:r>
              <a:rPr lang="en-US" altLang="ja-JP" dirty="0" smtClean="0"/>
              <a:t>TAS-20</a:t>
            </a:r>
            <a:r>
              <a:rPr lang="ja-JP" altLang="en-US" dirty="0" smtClean="0"/>
              <a:t>を含む自記入式質問紙による測定法は、回答者の主観的判断に依存し、評価に注意を要する。そのため、アレキシサイミアかどうかという判断には専門家による面接が必要である</a:t>
            </a:r>
            <a:r>
              <a:rPr lang="ja-JP" altLang="en-US" dirty="0"/>
              <a:t>。</a:t>
            </a:r>
            <a:r>
              <a:rPr lang="ja-JP" altLang="en-US" sz="2200" dirty="0"/>
              <a:t>（国際医療福祉</a:t>
            </a:r>
            <a:r>
              <a:rPr lang="ja-JP" altLang="en-US" sz="2200" dirty="0" smtClean="0"/>
              <a:t>大学小牧元</a:t>
            </a:r>
            <a:r>
              <a:rPr lang="ja-JP" altLang="en-US" sz="2200" dirty="0"/>
              <a:t>に</a:t>
            </a:r>
            <a:r>
              <a:rPr lang="ja-JP" altLang="en-US" sz="2200" dirty="0" smtClean="0"/>
              <a:t>よる</a:t>
            </a:r>
            <a:r>
              <a:rPr lang="ja-JP" altLang="en-US" sz="2200" dirty="0"/>
              <a:t>、</a:t>
            </a:r>
            <a:r>
              <a:rPr lang="en-US" altLang="ja-JP" sz="2200" dirty="0" smtClean="0"/>
              <a:t>TAS-20[</a:t>
            </a:r>
            <a:r>
              <a:rPr lang="ja-JP" altLang="en-US" sz="2200" dirty="0" smtClean="0"/>
              <a:t>トロントアレキシサイミアスケール</a:t>
            </a:r>
            <a:r>
              <a:rPr lang="en-US" altLang="ja-JP" sz="2200" dirty="0" smtClean="0"/>
              <a:t>-20] </a:t>
            </a:r>
            <a:r>
              <a:rPr lang="ja-JP" altLang="en-US" sz="2200" dirty="0" smtClean="0"/>
              <a:t>連載シリーズ</a:t>
            </a:r>
            <a:r>
              <a:rPr lang="ja-JP" altLang="en-US" sz="2200" dirty="0"/>
              <a:t>　</a:t>
            </a:r>
            <a:r>
              <a:rPr lang="ja-JP" altLang="en-US" sz="2200" dirty="0" smtClean="0"/>
              <a:t>　心療内科臨床で使われる心理テスト</a:t>
            </a:r>
            <a:r>
              <a:rPr lang="en-US" altLang="ja-JP" sz="2200" dirty="0" smtClean="0"/>
              <a:t>. </a:t>
            </a:r>
            <a:r>
              <a:rPr lang="ja-JP" altLang="en-US" sz="2200" dirty="0" smtClean="0"/>
              <a:t>心療</a:t>
            </a:r>
            <a:r>
              <a:rPr lang="ja-JP" altLang="en-US" sz="2200" dirty="0"/>
              <a:t>内科学会</a:t>
            </a:r>
            <a:r>
              <a:rPr lang="ja-JP" altLang="en-US" sz="2200" dirty="0" smtClean="0"/>
              <a:t>雑誌より）</a:t>
            </a:r>
            <a:endParaRPr lang="en-US" altLang="ja-JP" sz="2200" dirty="0" smtClean="0"/>
          </a:p>
        </p:txBody>
      </p:sp>
      <p:sp>
        <p:nvSpPr>
          <p:cNvPr id="63491" name="フッター プレースホルダー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ltLang="ja-JP"/>
              <a:t>Copyright (C) )2013 Kazuko Mimura. All Rights Reserved.</a:t>
            </a:r>
            <a:endParaRPr lang="ja-JP" altLang="en-US"/>
          </a:p>
        </p:txBody>
      </p:sp>
      <p:sp>
        <p:nvSpPr>
          <p:cNvPr id="63492" name="スライド番号プレースホルダー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9F4AB692-9E1F-498C-810F-38819AB39E90}" type="slidenum">
              <a:rPr lang="ja-JP" altLang="en-US"/>
              <a:pPr fontAlgn="base">
                <a:spcBef>
                  <a:spcPct val="0"/>
                </a:spcBef>
                <a:spcAft>
                  <a:spcPct val="0"/>
                </a:spcAft>
              </a:pPr>
              <a:t>38</a:t>
            </a:fld>
            <a:endParaRPr lang="en-US" altLang="ja-JP"/>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fontAlgn="auto">
              <a:spcAft>
                <a:spcPts val="0"/>
              </a:spcAft>
              <a:defRPr/>
            </a:pPr>
            <a:r>
              <a:rPr lang="ja-JP" altLang="en-US" dirty="0" smtClean="0"/>
              <a:t>文献</a:t>
            </a:r>
            <a:endParaRPr lang="ja-JP" altLang="en-US" dirty="0"/>
          </a:p>
        </p:txBody>
      </p:sp>
      <p:sp>
        <p:nvSpPr>
          <p:cNvPr id="5140" name="コンテンツ プレースホルダー 2"/>
          <p:cNvSpPr>
            <a:spLocks noGrp="1"/>
          </p:cNvSpPr>
          <p:nvPr>
            <p:ph idx="1"/>
          </p:nvPr>
        </p:nvSpPr>
        <p:spPr/>
        <p:txBody>
          <a:bodyPr/>
          <a:lstStyle/>
          <a:p>
            <a:endParaRPr lang="ja-JP" altLang="en-US" smtClean="0"/>
          </a:p>
        </p:txBody>
      </p:sp>
      <p:sp>
        <p:nvSpPr>
          <p:cNvPr id="5141" name="フッター プレースホルダー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ltLang="ja-JP"/>
              <a:t>Copyright (C) )2013 Kazuko Mimura. All Rights Reserved.</a:t>
            </a:r>
            <a:endParaRPr lang="ja-JP" altLang="en-US"/>
          </a:p>
        </p:txBody>
      </p:sp>
      <p:sp>
        <p:nvSpPr>
          <p:cNvPr id="5142" name="スライド番号プレースホルダー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6B5B245F-BFAE-4CF9-B568-9CDBF0E613A8}" type="slidenum">
              <a:rPr lang="ja-JP" altLang="en-US"/>
              <a:pPr fontAlgn="base">
                <a:spcBef>
                  <a:spcPct val="0"/>
                </a:spcBef>
                <a:spcAft>
                  <a:spcPct val="0"/>
                </a:spcAft>
              </a:pPr>
              <a:t>39</a:t>
            </a:fld>
            <a:endParaRPr lang="en-US" altLang="ja-JP"/>
          </a:p>
        </p:txBody>
      </p:sp>
      <p:graphicFrame>
        <p:nvGraphicFramePr>
          <p:cNvPr id="5138" name="Object 18"/>
          <p:cNvGraphicFramePr>
            <a:graphicFrameLocks noChangeAspect="1"/>
          </p:cNvGraphicFramePr>
          <p:nvPr/>
        </p:nvGraphicFramePr>
        <p:xfrm>
          <a:off x="468313" y="1628775"/>
          <a:ext cx="8394700" cy="4608513"/>
        </p:xfrm>
        <a:graphic>
          <a:graphicData uri="http://schemas.openxmlformats.org/presentationml/2006/ole">
            <mc:AlternateContent xmlns:mc="http://schemas.openxmlformats.org/markup-compatibility/2006">
              <mc:Choice xmlns:v="urn:schemas-microsoft-com:vml" Requires="v">
                <p:oleObj spid="_x0000_s5139" name="ワークシート" r:id="rId4" imgW="10324968" imgH="5667255" progId="">
                  <p:embed/>
                </p:oleObj>
              </mc:Choice>
              <mc:Fallback>
                <p:oleObj name="ワークシート" r:id="rId4" imgW="10324968" imgH="5667255" progId="">
                  <p:embed/>
                  <p:pic>
                    <p:nvPicPr>
                      <p:cNvPr id="0" name="Picture 1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8313" y="1628775"/>
                        <a:ext cx="8394700" cy="46085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fontAlgn="auto">
              <a:spcAft>
                <a:spcPts val="0"/>
              </a:spcAft>
              <a:defRPr/>
            </a:pPr>
            <a:endParaRPr lang="ja-JP" altLang="en-US" dirty="0"/>
          </a:p>
        </p:txBody>
      </p:sp>
      <p:sp>
        <p:nvSpPr>
          <p:cNvPr id="20482" name="コンテンツ プレースホルダー 2"/>
          <p:cNvSpPr>
            <a:spLocks noGrp="1"/>
          </p:cNvSpPr>
          <p:nvPr>
            <p:ph idx="1"/>
          </p:nvPr>
        </p:nvSpPr>
        <p:spPr>
          <a:xfrm>
            <a:off x="457200" y="1500188"/>
            <a:ext cx="8507413" cy="4525962"/>
          </a:xfrm>
        </p:spPr>
        <p:txBody>
          <a:bodyPr/>
          <a:lstStyle/>
          <a:p>
            <a:r>
              <a:rPr lang="ja-JP" altLang="en-US" sz="2800" smtClean="0"/>
              <a:t>研究のスキーム：「アレキシサイミア傾向」「ストレス」「抽象化能力」の相関の捉え方</a:t>
            </a:r>
          </a:p>
        </p:txBody>
      </p:sp>
      <p:sp>
        <p:nvSpPr>
          <p:cNvPr id="20483" name="フッター プレースホルダー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ltLang="ja-JP"/>
              <a:t>Copyright (C) )2013 Kazuko Mimura. All Rights Reserved.</a:t>
            </a:r>
            <a:endParaRPr lang="ja-JP" altLang="en-US"/>
          </a:p>
        </p:txBody>
      </p:sp>
      <p:sp>
        <p:nvSpPr>
          <p:cNvPr id="20484" name="スライド番号プレースホルダー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F330B651-895D-4107-995B-3D9A7843F609}" type="slidenum">
              <a:rPr lang="ja-JP" altLang="en-US"/>
              <a:pPr fontAlgn="base">
                <a:spcBef>
                  <a:spcPct val="0"/>
                </a:spcBef>
                <a:spcAft>
                  <a:spcPct val="0"/>
                </a:spcAft>
              </a:pPr>
              <a:t>4</a:t>
            </a:fld>
            <a:endParaRPr lang="en-US" altLang="ja-JP"/>
          </a:p>
        </p:txBody>
      </p:sp>
      <p:pic>
        <p:nvPicPr>
          <p:cNvPr id="20485" name="Picture 2"/>
          <p:cNvPicPr>
            <a:picLocks noChangeAspect="1" noChangeArrowheads="1"/>
          </p:cNvPicPr>
          <p:nvPr/>
        </p:nvPicPr>
        <p:blipFill>
          <a:blip r:embed="rId2"/>
          <a:srcRect/>
          <a:stretch>
            <a:fillRect/>
          </a:stretch>
        </p:blipFill>
        <p:spPr bwMode="auto">
          <a:xfrm>
            <a:off x="454025" y="2420938"/>
            <a:ext cx="9086850" cy="41036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fontAlgn="auto">
              <a:spcAft>
                <a:spcPts val="0"/>
              </a:spcAft>
              <a:defRPr/>
            </a:pPr>
            <a:r>
              <a:rPr lang="ja-JP" altLang="en-US" dirty="0" smtClean="0"/>
              <a:t>本日の発表内容</a:t>
            </a:r>
            <a:endParaRPr lang="ja-JP" altLang="en-US" dirty="0"/>
          </a:p>
        </p:txBody>
      </p:sp>
      <p:sp>
        <p:nvSpPr>
          <p:cNvPr id="21506" name="コンテンツ プレースホルダー 2"/>
          <p:cNvSpPr>
            <a:spLocks noGrp="1"/>
          </p:cNvSpPr>
          <p:nvPr>
            <p:ph idx="1"/>
          </p:nvPr>
        </p:nvSpPr>
        <p:spPr/>
        <p:txBody>
          <a:bodyPr/>
          <a:lstStyle/>
          <a:p>
            <a:pPr marL="0" indent="0">
              <a:buFont typeface="Wingdings" pitchFamily="2" charset="2"/>
              <a:buNone/>
            </a:pPr>
            <a:r>
              <a:rPr lang="ja-JP" altLang="en-US" smtClean="0"/>
              <a:t>１　アレキシサイミアとは</a:t>
            </a:r>
            <a:endParaRPr lang="en-US" altLang="ja-JP" smtClean="0"/>
          </a:p>
          <a:p>
            <a:pPr marL="0" indent="0">
              <a:buFont typeface="Wingdings" pitchFamily="2" charset="2"/>
              <a:buNone/>
            </a:pPr>
            <a:endParaRPr lang="en-US" altLang="ja-JP" smtClean="0"/>
          </a:p>
          <a:p>
            <a:pPr marL="0" indent="0">
              <a:buFont typeface="Wingdings" pitchFamily="2" charset="2"/>
              <a:buNone/>
            </a:pPr>
            <a:r>
              <a:rPr lang="ja-JP" altLang="en-US" smtClean="0"/>
              <a:t>２　心の病とアレキシサイミア</a:t>
            </a:r>
            <a:endParaRPr lang="en-US" altLang="ja-JP" smtClean="0"/>
          </a:p>
          <a:p>
            <a:pPr marL="0" indent="0">
              <a:buFont typeface="Wingdings" pitchFamily="2" charset="2"/>
              <a:buNone/>
            </a:pPr>
            <a:endParaRPr lang="en-US" altLang="ja-JP" smtClean="0"/>
          </a:p>
          <a:p>
            <a:pPr marL="0" indent="0">
              <a:buFont typeface="Wingdings" pitchFamily="2" charset="2"/>
              <a:buNone/>
            </a:pPr>
            <a:r>
              <a:rPr lang="ja-JP" altLang="en-US" smtClean="0"/>
              <a:t>３　</a:t>
            </a:r>
            <a:r>
              <a:rPr lang="en-US" altLang="ja-JP" smtClean="0"/>
              <a:t>IT</a:t>
            </a:r>
            <a:r>
              <a:rPr lang="ja-JP" altLang="en-US" smtClean="0"/>
              <a:t>技術者とストレス</a:t>
            </a:r>
            <a:endParaRPr lang="en-US" altLang="ja-JP" smtClean="0"/>
          </a:p>
          <a:p>
            <a:pPr marL="0" indent="0">
              <a:buFont typeface="Wingdings" pitchFamily="2" charset="2"/>
              <a:buNone/>
            </a:pPr>
            <a:endParaRPr lang="en-US" altLang="ja-JP" smtClean="0"/>
          </a:p>
          <a:p>
            <a:pPr marL="0" indent="0">
              <a:buFont typeface="Wingdings" pitchFamily="2" charset="2"/>
              <a:buNone/>
            </a:pPr>
            <a:r>
              <a:rPr lang="ja-JP" altLang="en-US" smtClean="0"/>
              <a:t>４　起こりうるケース</a:t>
            </a:r>
            <a:endParaRPr lang="en-US" altLang="ja-JP" smtClean="0"/>
          </a:p>
          <a:p>
            <a:pPr marL="0" indent="0">
              <a:buFont typeface="Wingdings" pitchFamily="2" charset="2"/>
              <a:buNone/>
            </a:pPr>
            <a:endParaRPr lang="en-US" altLang="ja-JP" smtClean="0"/>
          </a:p>
          <a:p>
            <a:pPr marL="0" indent="0">
              <a:buFont typeface="Wingdings" pitchFamily="2" charset="2"/>
              <a:buNone/>
            </a:pPr>
            <a:endParaRPr lang="ja-JP" altLang="en-US" smtClean="0"/>
          </a:p>
        </p:txBody>
      </p:sp>
      <p:sp>
        <p:nvSpPr>
          <p:cNvPr id="21507" name="フッター プレースホルダー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ltLang="ja-JP"/>
              <a:t>Copyright (C) )2013 Kazuko Mimura. All Rights Reserved.</a:t>
            </a:r>
            <a:endParaRPr lang="ja-JP" altLang="en-US"/>
          </a:p>
        </p:txBody>
      </p:sp>
      <p:sp>
        <p:nvSpPr>
          <p:cNvPr id="21508" name="スライド番号プレースホルダー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B4F335C6-F5F2-4A96-97BD-D3CF296990DD}" type="slidenum">
              <a:rPr lang="ja-JP" altLang="en-US"/>
              <a:pPr fontAlgn="base">
                <a:spcBef>
                  <a:spcPct val="0"/>
                </a:spcBef>
                <a:spcAft>
                  <a:spcPct val="0"/>
                </a:spcAft>
              </a:pPr>
              <a:t>5</a:t>
            </a:fld>
            <a:endParaRPr lang="en-US" altLang="ja-JP"/>
          </a:p>
        </p:txBody>
      </p:sp>
      <p:sp>
        <p:nvSpPr>
          <p:cNvPr id="6" name="テキスト ボックス 5"/>
          <p:cNvSpPr txBox="1"/>
          <p:nvPr/>
        </p:nvSpPr>
        <p:spPr>
          <a:xfrm>
            <a:off x="7751763" y="1628775"/>
            <a:ext cx="738187" cy="4679950"/>
          </a:xfrm>
          <a:prstGeom prst="rect">
            <a:avLst/>
          </a:prstGeom>
          <a:noFill/>
        </p:spPr>
        <p:txBody>
          <a:bodyPr vert="eaVert">
            <a:spAutoFit/>
          </a:bodyPr>
          <a:lstStyle/>
          <a:p>
            <a:pPr marL="342900" indent="-342900" fontAlgn="auto">
              <a:spcBef>
                <a:spcPts val="0"/>
              </a:spcBef>
              <a:spcAft>
                <a:spcPts val="0"/>
              </a:spcAft>
              <a:buFontTx/>
              <a:buAutoNum type="arabicDbPlain" startAt="6"/>
              <a:defRPr/>
            </a:pPr>
            <a:r>
              <a:rPr lang="en-US" altLang="ja-JP" dirty="0">
                <a:latin typeface="+mn-lt"/>
                <a:ea typeface="+mn-ea"/>
              </a:rPr>
              <a:t>              13            23              31</a:t>
            </a:r>
          </a:p>
          <a:p>
            <a:pPr fontAlgn="auto">
              <a:spcBef>
                <a:spcPts val="0"/>
              </a:spcBef>
              <a:spcAft>
                <a:spcPts val="0"/>
              </a:spcAft>
              <a:defRPr/>
            </a:pPr>
            <a:endParaRPr lang="ja-JP" altLang="en-US" dirty="0">
              <a:latin typeface="+mn-lt"/>
              <a:ea typeface="+mn-ea"/>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fontAlgn="auto">
              <a:spcAft>
                <a:spcPts val="0"/>
              </a:spcAft>
              <a:defRPr/>
            </a:pPr>
            <a:r>
              <a:rPr lang="ja-JP" altLang="en-US" dirty="0" smtClean="0"/>
              <a:t>１　アレキシサイミアとは</a:t>
            </a:r>
            <a:endParaRPr lang="ja-JP" altLang="en-US" dirty="0"/>
          </a:p>
        </p:txBody>
      </p:sp>
      <p:sp>
        <p:nvSpPr>
          <p:cNvPr id="3" name="テキスト プレースホルダー 2"/>
          <p:cNvSpPr>
            <a:spLocks noGrp="1"/>
          </p:cNvSpPr>
          <p:nvPr>
            <p:ph type="body" idx="1"/>
          </p:nvPr>
        </p:nvSpPr>
        <p:spPr>
          <a:xfrm>
            <a:off x="722313" y="1928813"/>
            <a:ext cx="7772400" cy="2692400"/>
          </a:xfrm>
        </p:spPr>
        <p:txBody>
          <a:bodyPr rtlCol="0">
            <a:normAutofit/>
          </a:bodyPr>
          <a:lstStyle/>
          <a:p>
            <a:pPr fontAlgn="auto">
              <a:spcAft>
                <a:spcPts val="0"/>
              </a:spcAft>
              <a:buClr>
                <a:schemeClr val="accent1">
                  <a:shade val="75000"/>
                </a:schemeClr>
              </a:buClr>
              <a:buFont typeface="Wingdings"/>
              <a:buNone/>
              <a:defRPr/>
            </a:pPr>
            <a:endParaRPr lang="ja-JP" altLang="en-US" dirty="0"/>
          </a:p>
        </p:txBody>
      </p:sp>
      <p:sp>
        <p:nvSpPr>
          <p:cNvPr id="22531" name="スライド番号プレースホルダー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E9A7C713-F193-4754-85FC-7632A6556324}" type="slidenum">
              <a:rPr lang="ja-JP" altLang="en-US"/>
              <a:pPr fontAlgn="base">
                <a:spcBef>
                  <a:spcPct val="0"/>
                </a:spcBef>
                <a:spcAft>
                  <a:spcPct val="0"/>
                </a:spcAft>
              </a:pPr>
              <a:t>6</a:t>
            </a:fld>
            <a:endParaRPr lang="en-US" altLang="ja-JP"/>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fontAlgn="auto">
              <a:spcAft>
                <a:spcPts val="0"/>
              </a:spcAft>
              <a:defRPr/>
            </a:pPr>
            <a:r>
              <a:rPr lang="ja-JP" altLang="en-US" dirty="0" smtClean="0"/>
              <a:t>アレキシサイミアとは</a:t>
            </a:r>
            <a:endParaRPr lang="ja-JP" altLang="en-US" dirty="0"/>
          </a:p>
        </p:txBody>
      </p:sp>
      <p:sp>
        <p:nvSpPr>
          <p:cNvPr id="23554" name="コンテンツ プレースホルダー 2"/>
          <p:cNvSpPr>
            <a:spLocks noGrp="1"/>
          </p:cNvSpPr>
          <p:nvPr>
            <p:ph idx="1"/>
          </p:nvPr>
        </p:nvSpPr>
        <p:spPr>
          <a:xfrm>
            <a:off x="457200" y="1500188"/>
            <a:ext cx="8578850" cy="5241925"/>
          </a:xfrm>
        </p:spPr>
        <p:txBody>
          <a:bodyPr/>
          <a:lstStyle/>
          <a:p>
            <a:r>
              <a:rPr lang="ja-JP" altLang="en-US" smtClean="0"/>
              <a:t>アレキシサイミアとは、心身症の多くの患者が示す特徴的な認知・感情様式である。</a:t>
            </a:r>
            <a:r>
              <a:rPr lang="en-US" altLang="ja-JP" smtClean="0"/>
              <a:t> Tayler</a:t>
            </a:r>
            <a:r>
              <a:rPr lang="ja-JP" altLang="en-US" smtClean="0"/>
              <a:t>ら</a:t>
            </a:r>
            <a:r>
              <a:rPr lang="en-US" altLang="ja-JP" smtClean="0"/>
              <a:t>(1997)</a:t>
            </a:r>
            <a:r>
              <a:rPr lang="ja-JP" altLang="en-US" smtClean="0"/>
              <a:t>により、</a:t>
            </a:r>
            <a:r>
              <a:rPr lang="ja-JP" altLang="en-US" u="sng" smtClean="0"/>
              <a:t>アレキシサイミアの構成概念</a:t>
            </a:r>
            <a:r>
              <a:rPr lang="ja-JP" altLang="en-US" smtClean="0"/>
              <a:t>は以下と定義されている。</a:t>
            </a:r>
            <a:r>
              <a:rPr lang="en-US" altLang="ja-JP" smtClean="0"/>
              <a:t>(p.32)</a:t>
            </a:r>
          </a:p>
          <a:p>
            <a:pPr lvl="1"/>
            <a:r>
              <a:rPr lang="en-US" altLang="ja-JP" sz="3000" smtClean="0"/>
              <a:t>1)</a:t>
            </a:r>
            <a:r>
              <a:rPr lang="ja-JP" altLang="en-US" sz="3000" smtClean="0"/>
              <a:t>感情を認識し、感情と情動喚起に伴う身体感覚を区別することの困難</a:t>
            </a:r>
            <a:endParaRPr lang="en-US" altLang="ja-JP" sz="3000" smtClean="0"/>
          </a:p>
          <a:p>
            <a:pPr lvl="1"/>
            <a:r>
              <a:rPr lang="en-US" altLang="ja-JP" sz="3000" smtClean="0"/>
              <a:t>2)</a:t>
            </a:r>
            <a:r>
              <a:rPr lang="ja-JP" altLang="en-US" sz="3000" smtClean="0"/>
              <a:t>他者の感情について語ることの困難</a:t>
            </a:r>
            <a:endParaRPr lang="en-US" altLang="ja-JP" sz="3000" smtClean="0"/>
          </a:p>
          <a:p>
            <a:pPr lvl="1"/>
            <a:r>
              <a:rPr lang="en-US" altLang="ja-JP" sz="3000" smtClean="0"/>
              <a:t>3)</a:t>
            </a:r>
            <a:r>
              <a:rPr lang="ja-JP" altLang="en-US" sz="3000" smtClean="0"/>
              <a:t>空想の乏しさに明らかな、限られた想像過程</a:t>
            </a:r>
            <a:endParaRPr lang="en-US" altLang="ja-JP" sz="3000" smtClean="0"/>
          </a:p>
          <a:p>
            <a:pPr lvl="1"/>
            <a:r>
              <a:rPr lang="en-US" altLang="ja-JP" sz="3000" smtClean="0"/>
              <a:t>4)</a:t>
            </a:r>
            <a:r>
              <a:rPr lang="ja-JP" altLang="en-US" sz="3000" smtClean="0"/>
              <a:t>刺激に規定された、外面性志向の認知様式</a:t>
            </a:r>
          </a:p>
        </p:txBody>
      </p:sp>
      <p:sp>
        <p:nvSpPr>
          <p:cNvPr id="23555" name="フッター プレースホルダー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ltLang="ja-JP"/>
              <a:t>Copyright (C) )2013 Kazuko Mimura. All Rights Reserved.</a:t>
            </a:r>
            <a:endParaRPr lang="ja-JP" altLang="en-US"/>
          </a:p>
        </p:txBody>
      </p:sp>
      <p:sp>
        <p:nvSpPr>
          <p:cNvPr id="23556" name="スライド番号プレースホルダー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FFEF1F9A-7572-484D-B23D-A87F261B883A}" type="slidenum">
              <a:rPr lang="ja-JP" altLang="en-US"/>
              <a:pPr fontAlgn="base">
                <a:spcBef>
                  <a:spcPct val="0"/>
                </a:spcBef>
                <a:spcAft>
                  <a:spcPct val="0"/>
                </a:spcAft>
              </a:pPr>
              <a:t>7</a:t>
            </a:fld>
            <a:endParaRPr lang="en-US" altLang="ja-JP"/>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fontAlgn="auto">
              <a:spcAft>
                <a:spcPts val="0"/>
              </a:spcAft>
              <a:defRPr/>
            </a:pPr>
            <a:r>
              <a:rPr lang="ja-JP" altLang="en-US" dirty="0" smtClean="0"/>
              <a:t>アレキシサイミアとは</a:t>
            </a:r>
            <a:endParaRPr lang="ja-JP" altLang="en-US" dirty="0"/>
          </a:p>
        </p:txBody>
      </p:sp>
      <p:sp>
        <p:nvSpPr>
          <p:cNvPr id="25602" name="コンテンツ プレースホルダー 2"/>
          <p:cNvSpPr>
            <a:spLocks noGrp="1"/>
          </p:cNvSpPr>
          <p:nvPr>
            <p:ph idx="1"/>
          </p:nvPr>
        </p:nvSpPr>
        <p:spPr>
          <a:xfrm>
            <a:off x="457200" y="1500188"/>
            <a:ext cx="8229600" cy="5241925"/>
          </a:xfrm>
        </p:spPr>
        <p:txBody>
          <a:bodyPr/>
          <a:lstStyle/>
          <a:p>
            <a:r>
              <a:rPr lang="en-US" altLang="ja-JP" smtClean="0"/>
              <a:t>Alexithymia</a:t>
            </a:r>
            <a:r>
              <a:rPr lang="ja-JP" altLang="en-US" smtClean="0"/>
              <a:t>（アレキシサイミア）とは</a:t>
            </a:r>
            <a:endParaRPr lang="en-US" altLang="ja-JP" smtClean="0"/>
          </a:p>
          <a:p>
            <a:pPr lvl="1"/>
            <a:r>
              <a:rPr lang="ja-JP" altLang="en-US" smtClean="0"/>
              <a:t>ギリシャ語の</a:t>
            </a:r>
            <a:r>
              <a:rPr lang="en-US" altLang="ja-JP" smtClean="0"/>
              <a:t>a=</a:t>
            </a:r>
            <a:r>
              <a:rPr lang="ja-JP" altLang="en-US" smtClean="0"/>
              <a:t>欠如、</a:t>
            </a:r>
            <a:r>
              <a:rPr lang="en-US" altLang="ja-JP" smtClean="0"/>
              <a:t>lexis=</a:t>
            </a:r>
            <a:r>
              <a:rPr lang="ja-JP" altLang="en-US" smtClean="0"/>
              <a:t>言葉、</a:t>
            </a:r>
            <a:r>
              <a:rPr lang="en-US" altLang="ja-JP" smtClean="0"/>
              <a:t>thymos=</a:t>
            </a:r>
            <a:r>
              <a:rPr lang="ja-JP" altLang="en-US" smtClean="0"/>
              <a:t>情動より、ハーバード大学付属病院のシフネオス教授が命名したもの</a:t>
            </a:r>
          </a:p>
          <a:p>
            <a:r>
              <a:rPr lang="ja-JP" altLang="en-US" smtClean="0"/>
              <a:t>心身症</a:t>
            </a:r>
            <a:endParaRPr lang="en-US" altLang="ja-JP" smtClean="0"/>
          </a:p>
          <a:p>
            <a:pPr lvl="1"/>
            <a:r>
              <a:rPr lang="ja-JP" altLang="en-US" smtClean="0"/>
              <a:t>特定の疾患群の名称ではなく、既存の身体疾患の発生経過や背景に関する概念。例えば、胃・十二指腸潰瘍は、器質的な疾患であるが、特に心理的ストレスが大きな要因であると推定される場合に、心身症であると考える。</a:t>
            </a:r>
          </a:p>
        </p:txBody>
      </p:sp>
      <p:sp>
        <p:nvSpPr>
          <p:cNvPr id="25603" name="フッター プレースホルダー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ltLang="ja-JP"/>
              <a:t>Copyright (C) )2013 Kazuko Mimura. All Rights Reserved.</a:t>
            </a:r>
            <a:endParaRPr lang="ja-JP" altLang="en-US"/>
          </a:p>
        </p:txBody>
      </p:sp>
      <p:sp>
        <p:nvSpPr>
          <p:cNvPr id="25604" name="スライド番号プレースホルダー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040378A9-F942-4A75-A754-8C839E01294A}" type="slidenum">
              <a:rPr lang="ja-JP" altLang="en-US"/>
              <a:pPr fontAlgn="base">
                <a:spcBef>
                  <a:spcPct val="0"/>
                </a:spcBef>
                <a:spcAft>
                  <a:spcPct val="0"/>
                </a:spcAft>
              </a:pPr>
              <a:t>8</a:t>
            </a:fld>
            <a:endParaRPr lang="en-US" altLang="ja-JP"/>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fontAlgn="auto">
              <a:spcAft>
                <a:spcPts val="0"/>
              </a:spcAft>
              <a:defRPr/>
            </a:pPr>
            <a:r>
              <a:rPr lang="ja-JP" altLang="en-US" dirty="0" smtClean="0"/>
              <a:t>主な歴史的背景</a:t>
            </a:r>
            <a:endParaRPr lang="ja-JP" altLang="en-US" dirty="0"/>
          </a:p>
        </p:txBody>
      </p:sp>
      <p:sp>
        <p:nvSpPr>
          <p:cNvPr id="3" name="コンテンツ プレースホルダー 2"/>
          <p:cNvSpPr>
            <a:spLocks noGrp="1"/>
          </p:cNvSpPr>
          <p:nvPr>
            <p:ph idx="1"/>
          </p:nvPr>
        </p:nvSpPr>
        <p:spPr/>
        <p:txBody>
          <a:bodyPr rtlCol="0">
            <a:normAutofit fontScale="92500" lnSpcReduction="20000"/>
          </a:bodyPr>
          <a:lstStyle/>
          <a:p>
            <a:pPr fontAlgn="auto">
              <a:spcAft>
                <a:spcPts val="0"/>
              </a:spcAft>
              <a:buClr>
                <a:schemeClr val="accent1">
                  <a:shade val="75000"/>
                </a:schemeClr>
              </a:buClr>
              <a:buFont typeface="Wingdings"/>
              <a:buChar char="u"/>
              <a:defRPr/>
            </a:pPr>
            <a:r>
              <a:rPr lang="ja-JP" altLang="en-US" dirty="0" smtClean="0"/>
              <a:t>古典的心身症で悩む患者の臨床において観察された。</a:t>
            </a:r>
            <a:endParaRPr lang="en-US" altLang="ja-JP" dirty="0" smtClean="0"/>
          </a:p>
          <a:p>
            <a:pPr fontAlgn="auto">
              <a:spcAft>
                <a:spcPts val="0"/>
              </a:spcAft>
              <a:buClr>
                <a:schemeClr val="accent1">
                  <a:shade val="75000"/>
                </a:schemeClr>
              </a:buClr>
              <a:buFont typeface="Wingdings"/>
              <a:buChar char="u"/>
              <a:defRPr/>
            </a:pPr>
            <a:r>
              <a:rPr lang="en-US" altLang="ja-JP" dirty="0" smtClean="0"/>
              <a:t>1963</a:t>
            </a:r>
            <a:r>
              <a:rPr lang="ja-JP" altLang="en-US" dirty="0" smtClean="0"/>
              <a:t>年　仏の精神分析家</a:t>
            </a:r>
            <a:r>
              <a:rPr lang="en-US" altLang="ja-JP" dirty="0" smtClean="0"/>
              <a:t>Marty</a:t>
            </a:r>
            <a:r>
              <a:rPr lang="ja-JP" altLang="en-US" dirty="0" smtClean="0"/>
              <a:t>と</a:t>
            </a:r>
            <a:r>
              <a:rPr lang="en-US" altLang="ja-JP" dirty="0" smtClean="0"/>
              <a:t>de </a:t>
            </a:r>
            <a:r>
              <a:rPr lang="en-US" altLang="ja-JP" dirty="0" err="1" smtClean="0"/>
              <a:t>M’Uzan</a:t>
            </a:r>
            <a:r>
              <a:rPr lang="en-US" altLang="ja-JP" dirty="0" smtClean="0"/>
              <a:t> </a:t>
            </a:r>
            <a:r>
              <a:rPr lang="ja-JP" altLang="en-US" dirty="0" smtClean="0"/>
              <a:t>は、身体病の患者について精神分析的治療の反応が不良な患者群について、特徴的な思考様式と空想の顕著な欠如を</a:t>
            </a:r>
            <a:r>
              <a:rPr lang="ja-JP" altLang="en-US" dirty="0"/>
              <a:t>「</a:t>
            </a:r>
            <a:r>
              <a:rPr lang="ja-JP" altLang="en-US" dirty="0" smtClean="0"/>
              <a:t>機械的思考」</a:t>
            </a:r>
            <a:r>
              <a:rPr lang="en-US" altLang="ja-JP" dirty="0" smtClean="0"/>
              <a:t>”La </a:t>
            </a:r>
            <a:r>
              <a:rPr lang="en-US" altLang="ja-JP" dirty="0" err="1" smtClean="0"/>
              <a:t>pensée</a:t>
            </a:r>
            <a:r>
              <a:rPr lang="en-US" altLang="ja-JP" dirty="0" smtClean="0"/>
              <a:t> </a:t>
            </a:r>
            <a:r>
              <a:rPr lang="en-US" altLang="ja-JP" dirty="0" err="1" smtClean="0"/>
              <a:t>opératoire</a:t>
            </a:r>
            <a:r>
              <a:rPr lang="en-US" altLang="ja-JP" dirty="0" smtClean="0"/>
              <a:t>”</a:t>
            </a:r>
            <a:r>
              <a:rPr lang="ja-JP" altLang="en-US" dirty="0" smtClean="0"/>
              <a:t>と呼んだ。</a:t>
            </a:r>
            <a:endParaRPr lang="en-US" altLang="ja-JP" dirty="0" smtClean="0"/>
          </a:p>
          <a:p>
            <a:pPr fontAlgn="auto">
              <a:spcAft>
                <a:spcPts val="0"/>
              </a:spcAft>
              <a:buClr>
                <a:schemeClr val="accent1">
                  <a:shade val="75000"/>
                </a:schemeClr>
              </a:buClr>
              <a:buFont typeface="Wingdings"/>
              <a:buChar char="u"/>
              <a:defRPr/>
            </a:pPr>
            <a:r>
              <a:rPr lang="en-US" altLang="ja-JP" dirty="0"/>
              <a:t>1970</a:t>
            </a:r>
            <a:r>
              <a:rPr lang="ja-JP" altLang="en-US" dirty="0"/>
              <a:t>くらい～　</a:t>
            </a:r>
            <a:r>
              <a:rPr lang="en-US" altLang="ja-JP" dirty="0" err="1"/>
              <a:t>Sifneos</a:t>
            </a:r>
            <a:r>
              <a:rPr lang="ja-JP" altLang="en-US" dirty="0" err="1" smtClean="0"/>
              <a:t>らに</a:t>
            </a:r>
            <a:r>
              <a:rPr lang="ja-JP" altLang="en-US" dirty="0" smtClean="0"/>
              <a:t>よる体系的な</a:t>
            </a:r>
            <a:r>
              <a:rPr lang="ja-JP" altLang="en-US" dirty="0"/>
              <a:t>研究</a:t>
            </a:r>
            <a:endParaRPr lang="en-US" altLang="ja-JP" dirty="0" smtClean="0"/>
          </a:p>
          <a:p>
            <a:pPr fontAlgn="auto">
              <a:spcAft>
                <a:spcPts val="0"/>
              </a:spcAft>
              <a:buClr>
                <a:schemeClr val="accent1">
                  <a:shade val="75000"/>
                </a:schemeClr>
              </a:buClr>
              <a:buFont typeface="Wingdings"/>
              <a:buChar char="u"/>
              <a:defRPr/>
            </a:pPr>
            <a:r>
              <a:rPr lang="en-US" altLang="ja-JP" dirty="0"/>
              <a:t>1976</a:t>
            </a:r>
            <a:r>
              <a:rPr lang="ja-JP" altLang="en-US" dirty="0" smtClean="0"/>
              <a:t>年　「第</a:t>
            </a:r>
            <a:r>
              <a:rPr lang="en-US" altLang="ja-JP" dirty="0" smtClean="0"/>
              <a:t>11</a:t>
            </a:r>
            <a:r>
              <a:rPr lang="ja-JP" altLang="en-US" dirty="0" smtClean="0"/>
              <a:t>回心身症研究をめぐるヨーロッパ会議」のメインテーマとなる。以降構成概念を妥当化しようとする動き</a:t>
            </a:r>
            <a:r>
              <a:rPr lang="ja-JP" altLang="en-US" dirty="0"/>
              <a:t>（</a:t>
            </a:r>
            <a:r>
              <a:rPr lang="ja-JP" altLang="en-US" dirty="0" smtClean="0"/>
              <a:t>→測定法の開発）</a:t>
            </a:r>
            <a:endParaRPr lang="en-US" altLang="ja-JP" dirty="0" smtClean="0"/>
          </a:p>
        </p:txBody>
      </p:sp>
      <p:sp>
        <p:nvSpPr>
          <p:cNvPr id="27651" name="フッター プレースホルダー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ltLang="ja-JP"/>
              <a:t>Copyright (C) )2013 Kazuko Mimura. All Rights Reserved.</a:t>
            </a:r>
            <a:endParaRPr lang="ja-JP" altLang="en-US"/>
          </a:p>
        </p:txBody>
      </p:sp>
      <p:sp>
        <p:nvSpPr>
          <p:cNvPr id="27652" name="スライド番号プレースホルダー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95F754F3-05C8-43F2-A7F8-9E3A8B2343C3}" type="slidenum">
              <a:rPr lang="ja-JP" altLang="en-US"/>
              <a:pPr fontAlgn="base">
                <a:spcBef>
                  <a:spcPct val="0"/>
                </a:spcBef>
                <a:spcAft>
                  <a:spcPct val="0"/>
                </a:spcAft>
              </a:pPr>
              <a:t>9</a:t>
            </a:fld>
            <a:endParaRPr lang="en-US" altLang="ja-JP"/>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雪藤">
  <a:themeElements>
    <a:clrScheme name="雪藤">
      <a:dk1>
        <a:sysClr val="windowText" lastClr="000000"/>
      </a:dk1>
      <a:lt1>
        <a:sysClr val="window" lastClr="FFFFFF"/>
      </a:lt1>
      <a:dk2>
        <a:srgbClr val="000049"/>
      </a:dk2>
      <a:lt2>
        <a:srgbClr val="E3E8FF"/>
      </a:lt2>
      <a:accent1>
        <a:srgbClr val="947098"/>
      </a:accent1>
      <a:accent2>
        <a:srgbClr val="809E90"/>
      </a:accent2>
      <a:accent3>
        <a:srgbClr val="7574AC"/>
      </a:accent3>
      <a:accent4>
        <a:srgbClr val="A4715D"/>
      </a:accent4>
      <a:accent5>
        <a:srgbClr val="9E9E78"/>
      </a:accent5>
      <a:accent6>
        <a:srgbClr val="6079A4"/>
      </a:accent6>
      <a:hlink>
        <a:srgbClr val="0000FF"/>
      </a:hlink>
      <a:folHlink>
        <a:srgbClr val="800080"/>
      </a:folHlink>
    </a:clrScheme>
    <a:fontScheme name="雪藤">
      <a:majorFont>
        <a:latin typeface="Bookman Old Style"/>
        <a:ea typeface=""/>
        <a:cs typeface=""/>
        <a:font script="Jpan" typeface="HGP明朝E"/>
        <a:font script="Hang" typeface="돋움"/>
        <a:font script="Hans" typeface="黑体"/>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方正舒体"/>
        <a:font script="Hant" typeface="標楷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雪藤">
      <a:fillStyleLst>
        <a:solidFill>
          <a:schemeClr val="phClr">
            <a:tint val="100000"/>
          </a:schemeClr>
        </a:solidFill>
        <a:gradFill>
          <a:gsLst>
            <a:gs pos="0">
              <a:schemeClr val="phClr">
                <a:sat val="13000"/>
                <a:lum val="79000"/>
              </a:schemeClr>
            </a:gs>
            <a:gs pos="100000">
              <a:schemeClr val="phClr">
                <a:sat val="100000"/>
                <a:lum val="95000"/>
              </a:schemeClr>
            </a:gs>
          </a:gsLst>
          <a:lin ang="5400000" scaled="1"/>
        </a:gradFill>
        <a:blipFill>
          <a:blip xmlns:r="http://schemas.openxmlformats.org/officeDocument/2006/relationships" r:embed="rId1">
            <a:duotone>
              <a:srgbClr val="FFFFFF"/>
              <a:schemeClr val="phClr">
                <a:tint val="100000"/>
              </a:schemeClr>
            </a:duotone>
          </a:blip>
        </a:blipFill>
      </a:fillStyleLst>
      <a:lnStyleLst>
        <a:ln w="9525">
          <a:solidFill>
            <a:schemeClr val="phClr">
              <a:alpha val="100000"/>
            </a:schemeClr>
          </a:solidFill>
          <a:prstDash val="solid"/>
        </a:ln>
        <a:ln w="12700">
          <a:solidFill>
            <a:schemeClr val="phClr">
              <a:alpha val="100000"/>
            </a:schemeClr>
          </a:solidFill>
          <a:prstDash val="solid"/>
        </a:ln>
        <a:ln w="38100">
          <a:solidFill>
            <a:schemeClr val="phClr">
              <a:alpha val="100000"/>
            </a:schemeClr>
          </a:solidFill>
          <a:prstDash val="solid"/>
        </a:ln>
      </a:lnStyleLst>
      <a:effectStyleLst>
        <a:effectStyle>
          <a:effectLst/>
        </a:effectStyle>
        <a:effectStyle>
          <a:effectLst>
            <a:glow rad="101600">
              <a:schemeClr val="phClr">
                <a:alpha val="10000"/>
              </a:schemeClr>
            </a:glow>
            <a:outerShdw blurRad="50800" dist="50800" dir="5400000" algn="tl">
              <a:srgbClr val="7D7D7D">
                <a:alpha val="65000"/>
              </a:srgbClr>
            </a:outerShdw>
          </a:effectLst>
          <a:scene3d>
            <a:camera prst="perspectiveFront"/>
            <a:lightRig rig="threePt" dir="t">
              <a:rot lat="0" lon="0" rev="18900000"/>
            </a:lightRig>
          </a:scene3d>
          <a:sp3d/>
        </a:effectStyle>
        <a:effectStyle>
          <a:effectLst>
            <a:glow rad="101600">
              <a:schemeClr val="phClr">
                <a:alpha val="15000"/>
              </a:schemeClr>
            </a:glow>
            <a:outerShdw blurRad="50800" dist="50800" dir="5400000" algn="tl">
              <a:srgbClr val="7D7D7D">
                <a:alpha val="65000"/>
              </a:srgbClr>
            </a:outerShdw>
          </a:effectLst>
          <a:scene3d>
            <a:camera prst="perspectiveFront" fov="0"/>
            <a:lightRig rig="glow" dir="t">
              <a:rot lat="0" lon="0" rev="2700000"/>
            </a:lightRig>
          </a:scene3d>
          <a:sp3d>
            <a:bevelT w="342900" h="38100" prst="softRound"/>
            <a:bevelB w="342900" h="38100" prst="softRound"/>
            <a:contourClr>
              <a:srgbClr val="000000"/>
            </a:contourClr>
          </a:sp3d>
        </a:effectStyle>
      </a:effectStyleLst>
      <a:bgFillStyleLst>
        <a:solidFill>
          <a:schemeClr val="phClr">
            <a:tint val="100000"/>
          </a:schemeClr>
        </a:solidFill>
        <a:gradFill>
          <a:gsLst>
            <a:gs pos="0">
              <a:schemeClr val="phClr">
                <a:sat val="0"/>
                <a:lum val="100000"/>
              </a:schemeClr>
            </a:gs>
            <a:gs pos="100000">
              <a:schemeClr val="phClr">
                <a:sat val="100000"/>
                <a:lum val="90000"/>
              </a:schemeClr>
            </a:gs>
          </a:gsLst>
          <a:lin ang="16200000" scaled="1"/>
        </a:gradFill>
        <a:blipFill rotWithShape="0">
          <a:blip xmlns:r="http://schemas.openxmlformats.org/officeDocument/2006/relationships" r:embed="rId2">
            <a:duotone>
              <a:schemeClr val="phClr">
                <a:shade val="28000"/>
                <a:satMod val="250000"/>
              </a:schemeClr>
              <a:schemeClr val="phClr">
                <a:tint val="92350"/>
                <a:satMod val="150000"/>
              </a:schemeClr>
            </a:duotone>
          </a:blip>
          <a:srcRect/>
          <a:stretch>
            <a:fillRect/>
          </a:stretch>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Wistaria</Template>
  <TotalTime>917</TotalTime>
  <Words>2610</Words>
  <Application>Microsoft Office PowerPoint</Application>
  <PresentationFormat>画面に合わせる (4:3)</PresentationFormat>
  <Paragraphs>319</Paragraphs>
  <Slides>39</Slides>
  <Notes>6</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39</vt:i4>
      </vt:variant>
    </vt:vector>
  </HeadingPairs>
  <TitlesOfParts>
    <vt:vector size="41" baseType="lpstr">
      <vt:lpstr>雪藤</vt:lpstr>
      <vt:lpstr>ワークシート</vt:lpstr>
      <vt:lpstr>ＩＴ技術者の心の健康</vt:lpstr>
      <vt:lpstr>PowerPoint プレゼンテーション</vt:lpstr>
      <vt:lpstr>修論研究のテーマ</vt:lpstr>
      <vt:lpstr>PowerPoint プレゼンテーション</vt:lpstr>
      <vt:lpstr>本日の発表内容</vt:lpstr>
      <vt:lpstr>１　アレキシサイミアとは</vt:lpstr>
      <vt:lpstr>アレキシサイミアとは</vt:lpstr>
      <vt:lpstr>アレキシサイミアとは</vt:lpstr>
      <vt:lpstr>主な歴史的背景</vt:lpstr>
      <vt:lpstr>日本への紹介</vt:lpstr>
      <vt:lpstr>アレキシサイミアの発生機序に 関する研究</vt:lpstr>
      <vt:lpstr>最近の脳機能に関する研究</vt:lpstr>
      <vt:lpstr>２　心の病とアレキシサイミア</vt:lpstr>
      <vt:lpstr>心の病の成り立ち：病態水準</vt:lpstr>
      <vt:lpstr>うつ病とアレキシサイミア</vt:lpstr>
      <vt:lpstr>文献よりの臨床事例</vt:lpstr>
      <vt:lpstr>PowerPoint プレゼンテーション</vt:lpstr>
      <vt:lpstr>PowerPoint プレゼンテーション</vt:lpstr>
      <vt:lpstr>　アレキシサイミア傾向</vt:lpstr>
      <vt:lpstr>アレキシサイミアと抽象化能力</vt:lpstr>
      <vt:lpstr>測定法</vt:lpstr>
      <vt:lpstr>アレキシサイミアと判定された 比率(参考）</vt:lpstr>
      <vt:lpstr>３　It技術者とストレス</vt:lpstr>
      <vt:lpstr>IT技術者のストレス</vt:lpstr>
      <vt:lpstr>IT業務の難しさ</vt:lpstr>
      <vt:lpstr>ストレス・コーピング</vt:lpstr>
      <vt:lpstr>発達上の視点</vt:lpstr>
      <vt:lpstr>発達上の視点</vt:lpstr>
      <vt:lpstr>社会現象との関連</vt:lpstr>
      <vt:lpstr>社会現象との関連</vt:lpstr>
      <vt:lpstr>４　起こりうるケース</vt:lpstr>
      <vt:lpstr>アレキシサイミアの影響</vt:lpstr>
      <vt:lpstr>「新型うつ」との関連</vt:lpstr>
      <vt:lpstr>アレキシサイミア傾向を考慮した 有効な対策には何があるか</vt:lpstr>
      <vt:lpstr>アレキシサイミアに配慮した事例</vt:lpstr>
      <vt:lpstr>チーム内、社内で配慮してほしいこと</vt:lpstr>
      <vt:lpstr>「情報とは」「情報化社会とは」</vt:lpstr>
      <vt:lpstr>PowerPoint プレゼンテーション</vt:lpstr>
      <vt:lpstr>文献</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ＩＴ技術者の心の健康</dc:title>
  <dc:creator>kmimura</dc:creator>
  <cp:lastModifiedBy>Shin</cp:lastModifiedBy>
  <cp:revision>65</cp:revision>
  <cp:lastPrinted>2013-01-16T08:12:33Z</cp:lastPrinted>
  <dcterms:created xsi:type="dcterms:W3CDTF">2012-12-27T21:06:17Z</dcterms:created>
  <dcterms:modified xsi:type="dcterms:W3CDTF">2013-02-22T06:53:12Z</dcterms:modified>
</cp:coreProperties>
</file>